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3.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5.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7.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9.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10.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11.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12.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13.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4.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0.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diagrams/data2.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ata4.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ata6.xml" ContentType="application/vnd.openxmlformats-officedocument.drawingml.diagramData+xml"/>
  <Override PartName="/ppt/diagrams/layout30.xml" ContentType="application/vnd.openxmlformats-officedocument.drawingml.diagramLayout+xml"/>
  <Override PartName="/ppt/diagrams/quickStyle30.xml" ContentType="application/vnd.openxmlformats-officedocument.drawingml.diagramStyle+xml"/>
  <Override PartName="/ppt/diagrams/colors30.xml" ContentType="application/vnd.openxmlformats-officedocument.drawingml.diagramColors+xml"/>
  <Override PartName="/ppt/diagrams/data8.xml" ContentType="application/vnd.openxmlformats-officedocument.drawingml.diagramData+xml"/>
  <Override PartName="/ppt/diagrams/layout40.xml" ContentType="application/vnd.openxmlformats-officedocument.drawingml.diagramLayout+xml"/>
  <Override PartName="/ppt/diagrams/quickStyle40.xml" ContentType="application/vnd.openxmlformats-officedocument.drawingml.diagramStyle+xml"/>
  <Override PartName="/ppt/diagrams/colors40.xml" ContentType="application/vnd.openxmlformats-officedocument.drawingml.diagramColor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5"/>
  </p:notesMasterIdLst>
  <p:sldIdLst>
    <p:sldId id="377" r:id="rId2"/>
    <p:sldId id="691" r:id="rId3"/>
    <p:sldId id="257" r:id="rId4"/>
    <p:sldId id="641" r:id="rId5"/>
    <p:sldId id="722" r:id="rId6"/>
    <p:sldId id="725" r:id="rId7"/>
    <p:sldId id="723" r:id="rId8"/>
    <p:sldId id="732" r:id="rId9"/>
    <p:sldId id="731" r:id="rId10"/>
    <p:sldId id="727" r:id="rId11"/>
    <p:sldId id="729" r:id="rId12"/>
    <p:sldId id="728" r:id="rId13"/>
    <p:sldId id="733" r:id="rId14"/>
    <p:sldId id="724" r:id="rId15"/>
    <p:sldId id="726" r:id="rId16"/>
    <p:sldId id="734" r:id="rId17"/>
    <p:sldId id="735" r:id="rId18"/>
    <p:sldId id="736" r:id="rId19"/>
    <p:sldId id="738" r:id="rId20"/>
    <p:sldId id="737" r:id="rId21"/>
    <p:sldId id="739" r:id="rId22"/>
    <p:sldId id="740" r:id="rId23"/>
    <p:sldId id="741" r:id="rId24"/>
    <p:sldId id="742" r:id="rId25"/>
    <p:sldId id="743" r:id="rId26"/>
    <p:sldId id="744" r:id="rId27"/>
    <p:sldId id="745" r:id="rId28"/>
    <p:sldId id="746" r:id="rId29"/>
    <p:sldId id="747" r:id="rId30"/>
    <p:sldId id="748" r:id="rId31"/>
    <p:sldId id="749" r:id="rId32"/>
    <p:sldId id="750" r:id="rId33"/>
    <p:sldId id="642" r:id="rId34"/>
    <p:sldId id="645" r:id="rId35"/>
    <p:sldId id="751" r:id="rId36"/>
    <p:sldId id="666" r:id="rId37"/>
    <p:sldId id="668" r:id="rId38"/>
    <p:sldId id="667" r:id="rId39"/>
    <p:sldId id="752" r:id="rId40"/>
    <p:sldId id="753" r:id="rId41"/>
    <p:sldId id="754" r:id="rId42"/>
    <p:sldId id="755" r:id="rId43"/>
    <p:sldId id="757" r:id="rId44"/>
    <p:sldId id="756" r:id="rId45"/>
    <p:sldId id="758" r:id="rId46"/>
    <p:sldId id="759" r:id="rId47"/>
    <p:sldId id="761" r:id="rId48"/>
    <p:sldId id="760" r:id="rId49"/>
    <p:sldId id="762" r:id="rId50"/>
    <p:sldId id="764" r:id="rId51"/>
    <p:sldId id="766" r:id="rId52"/>
    <p:sldId id="767" r:id="rId53"/>
    <p:sldId id="765" r:id="rId54"/>
    <p:sldId id="768" r:id="rId55"/>
    <p:sldId id="769" r:id="rId56"/>
    <p:sldId id="770" r:id="rId57"/>
    <p:sldId id="771" r:id="rId58"/>
    <p:sldId id="772" r:id="rId59"/>
    <p:sldId id="773" r:id="rId60"/>
    <p:sldId id="671" r:id="rId61"/>
    <p:sldId id="697" r:id="rId62"/>
    <p:sldId id="674" r:id="rId63"/>
    <p:sldId id="775" r:id="rId64"/>
    <p:sldId id="637" r:id="rId65"/>
    <p:sldId id="675" r:id="rId66"/>
    <p:sldId id="676" r:id="rId67"/>
    <p:sldId id="638" r:id="rId68"/>
    <p:sldId id="677" r:id="rId69"/>
    <p:sldId id="696" r:id="rId70"/>
    <p:sldId id="636" r:id="rId71"/>
    <p:sldId id="678" r:id="rId72"/>
    <p:sldId id="679" r:id="rId73"/>
    <p:sldId id="680" r:id="rId7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D6D3CB8D-C5FE-4F85-97E1-008DE64A5D47}">
          <p14:sldIdLst>
            <p14:sldId id="377"/>
          </p14:sldIdLst>
        </p14:section>
        <p14:section name="Introduction" id="{2FD0FF71-F5FC-4EB7-B2CB-B31E4CBECD79}">
          <p14:sldIdLst>
            <p14:sldId id="691"/>
            <p14:sldId id="257"/>
          </p14:sldIdLst>
        </p14:section>
        <p14:section name="I.A. From Q-learning to Deep Q-learning" id="{346857AF-B503-45C6-A265-C178E4F5C3D1}">
          <p14:sldIdLst>
            <p14:sldId id="641"/>
            <p14:sldId id="722"/>
          </p14:sldIdLst>
        </p14:section>
        <p14:section name="I.B. Model and policy" id="{E56F9FB0-D0E9-4770-B69A-E383A35016A6}">
          <p14:sldIdLst>
            <p14:sldId id="725"/>
            <p14:sldId id="723"/>
            <p14:sldId id="732"/>
            <p14:sldId id="731"/>
            <p14:sldId id="727"/>
            <p14:sldId id="729"/>
            <p14:sldId id="728"/>
            <p14:sldId id="733"/>
          </p14:sldIdLst>
        </p14:section>
        <p14:section name="I.C. Learning mechanism" id="{E71BFCF1-91E3-4E0B-B337-14386E9EDBD0}">
          <p14:sldIdLst>
            <p14:sldId id="724"/>
            <p14:sldId id="726"/>
            <p14:sldId id="734"/>
            <p14:sldId id="735"/>
            <p14:sldId id="736"/>
            <p14:sldId id="738"/>
            <p14:sldId id="737"/>
            <p14:sldId id="739"/>
            <p14:sldId id="740"/>
          </p14:sldIdLst>
        </p14:section>
        <p14:section name="I.D. Training and tracking" id="{7FD54B8C-6C5A-4987-9A87-9FF23B133A76}">
          <p14:sldIdLst>
            <p14:sldId id="741"/>
            <p14:sldId id="742"/>
            <p14:sldId id="743"/>
            <p14:sldId id="744"/>
            <p14:sldId id="745"/>
            <p14:sldId id="746"/>
            <p14:sldId id="747"/>
            <p14:sldId id="748"/>
            <p14:sldId id="749"/>
            <p14:sldId id="750"/>
          </p14:sldIdLst>
        </p14:section>
        <p14:section name="II. More advanced Deep Q-learning implementations and applications" id="{4A0B0BC1-4643-414D-9323-3AE3DB70471C}">
          <p14:sldIdLst>
            <p14:sldId id="642"/>
            <p14:sldId id="645"/>
            <p14:sldId id="751"/>
            <p14:sldId id="666"/>
            <p14:sldId id="668"/>
            <p14:sldId id="667"/>
          </p14:sldIdLst>
        </p14:section>
        <p14:section name="III.A. RLHF, starting from a problem" id="{1B2E7D90-2043-4484-A000-A793F9EBC13C}">
          <p14:sldIdLst>
            <p14:sldId id="752"/>
            <p14:sldId id="753"/>
            <p14:sldId id="754"/>
          </p14:sldIdLst>
        </p14:section>
        <p14:section name="III.B. Our RLHF toy example" id="{47EDCB87-C36E-4CE0-9398-2E89E1B1AC70}">
          <p14:sldIdLst>
            <p14:sldId id="755"/>
            <p14:sldId id="757"/>
            <p14:sldId id="756"/>
            <p14:sldId id="758"/>
          </p14:sldIdLst>
        </p14:section>
        <p14:section name="III.C. Implementing an environment" id="{7D9D4090-FAE8-473D-94B5-85BB77F4FB3C}">
          <p14:sldIdLst>
            <p14:sldId id="759"/>
            <p14:sldId id="761"/>
            <p14:sldId id="760"/>
          </p14:sldIdLst>
        </p14:section>
        <p14:section name="III.D. Training the agent model" id="{E0BAC33C-B85C-4E3C-803E-5F19D6A578C5}">
          <p14:sldIdLst>
            <p14:sldId id="762"/>
            <p14:sldId id="764"/>
            <p14:sldId id="766"/>
            <p14:sldId id="767"/>
            <p14:sldId id="765"/>
            <p14:sldId id="768"/>
            <p14:sldId id="769"/>
            <p14:sldId id="770"/>
            <p14:sldId id="771"/>
          </p14:sldIdLst>
        </p14:section>
        <p14:section name="IV.A. Applications of RLHF" id="{EE745536-DD92-45E6-93F4-349BA5FCBB14}">
          <p14:sldIdLst>
            <p14:sldId id="772"/>
            <p14:sldId id="773"/>
          </p14:sldIdLst>
        </p14:section>
        <p14:section name="IV.B. Actor-critic models" id="{E7E4C596-5C22-475C-A764-31ECFD9723D4}">
          <p14:sldIdLst>
            <p14:sldId id="671"/>
            <p14:sldId id="697"/>
            <p14:sldId id="674"/>
            <p14:sldId id="775"/>
          </p14:sldIdLst>
        </p14:section>
        <p14:section name="IV.C. More advanced RL stuff" id="{0AABCA4D-C1D9-4290-AB17-F2EFAC30B17E}">
          <p14:sldIdLst>
            <p14:sldId id="637"/>
            <p14:sldId id="675"/>
            <p14:sldId id="676"/>
            <p14:sldId id="638"/>
            <p14:sldId id="677"/>
            <p14:sldId id="696"/>
            <p14:sldId id="636"/>
            <p14:sldId id="678"/>
            <p14:sldId id="679"/>
            <p14:sldId id="68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FBB04C3-9D76-4E16-9A9B-9A6C86DBCA56}" v="34" dt="2025-05-26T06:27:46.71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6292" autoAdjust="0"/>
  </p:normalViewPr>
  <p:slideViewPr>
    <p:cSldViewPr snapToGrid="0">
      <p:cViewPr varScale="1">
        <p:scale>
          <a:sx n="114" d="100"/>
          <a:sy n="114" d="100"/>
        </p:scale>
        <p:origin x="438" y="31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microsoft.com/office/2016/11/relationships/changesInfo" Target="changesInfos/changesInfo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heme" Target="theme/theme1.xml"/><Relationship Id="rId81"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tthieu De Mari" userId="dfb708c9-d8dc-439f-9a3b-c772bf4a311c" providerId="ADAL" clId="{AABC7B48-A1C3-420B-8CBF-C9F79FB0E983}"/>
    <pc:docChg chg="modSld">
      <pc:chgData name="Matthieu De Mari" userId="dfb708c9-d8dc-439f-9a3b-c772bf4a311c" providerId="ADAL" clId="{AABC7B48-A1C3-420B-8CBF-C9F79FB0E983}" dt="2023-01-26T07:16:40.120" v="5" actId="20577"/>
      <pc:docMkLst>
        <pc:docMk/>
      </pc:docMkLst>
      <pc:sldChg chg="modSp mod">
        <pc:chgData name="Matthieu De Mari" userId="dfb708c9-d8dc-439f-9a3b-c772bf4a311c" providerId="ADAL" clId="{AABC7B48-A1C3-420B-8CBF-C9F79FB0E983}" dt="2023-01-26T07:16:40.120" v="5" actId="20577"/>
        <pc:sldMkLst>
          <pc:docMk/>
          <pc:sldMk cId="40441892" sldId="628"/>
        </pc:sldMkLst>
      </pc:sldChg>
      <pc:sldChg chg="modSp mod">
        <pc:chgData name="Matthieu De Mari" userId="dfb708c9-d8dc-439f-9a3b-c772bf4a311c" providerId="ADAL" clId="{AABC7B48-A1C3-420B-8CBF-C9F79FB0E983}" dt="2023-01-26T07:16:34.678" v="1" actId="21"/>
        <pc:sldMkLst>
          <pc:docMk/>
          <pc:sldMk cId="3462067249" sldId="629"/>
        </pc:sldMkLst>
      </pc:sldChg>
    </pc:docChg>
  </pc:docChgLst>
  <pc:docChgLst>
    <pc:chgData name="Matthieu De Mari" userId="dfb708c9-d8dc-439f-9a3b-c772bf4a311c" providerId="ADAL" clId="{8552C424-5E26-4255-9347-C9A126B6068E}"/>
    <pc:docChg chg="custSel addSld delSld modSld delSection modSection">
      <pc:chgData name="Matthieu De Mari" userId="dfb708c9-d8dc-439f-9a3b-c772bf4a311c" providerId="ADAL" clId="{8552C424-5E26-4255-9347-C9A126B6068E}" dt="2023-02-26T10:58:17.811" v="92" actId="20577"/>
      <pc:docMkLst>
        <pc:docMk/>
      </pc:docMkLst>
      <pc:sldChg chg="del">
        <pc:chgData name="Matthieu De Mari" userId="dfb708c9-d8dc-439f-9a3b-c772bf4a311c" providerId="ADAL" clId="{8552C424-5E26-4255-9347-C9A126B6068E}" dt="2023-02-26T10:57:13.664" v="38" actId="47"/>
        <pc:sldMkLst>
          <pc:docMk/>
          <pc:sldMk cId="3442501962" sldId="257"/>
        </pc:sldMkLst>
      </pc:sldChg>
      <pc:sldChg chg="modSp mod">
        <pc:chgData name="Matthieu De Mari" userId="dfb708c9-d8dc-439f-9a3b-c772bf4a311c" providerId="ADAL" clId="{8552C424-5E26-4255-9347-C9A126B6068E}" dt="2023-02-26T10:57:44.491" v="62" actId="20577"/>
        <pc:sldMkLst>
          <pc:docMk/>
          <pc:sldMk cId="3880949074" sldId="267"/>
        </pc:sldMkLst>
      </pc:sldChg>
      <pc:sldChg chg="del">
        <pc:chgData name="Matthieu De Mari" userId="dfb708c9-d8dc-439f-9a3b-c772bf4a311c" providerId="ADAL" clId="{8552C424-5E26-4255-9347-C9A126B6068E}" dt="2023-02-26T10:57:30.857" v="49" actId="47"/>
        <pc:sldMkLst>
          <pc:docMk/>
          <pc:sldMk cId="1539686779" sldId="316"/>
        </pc:sldMkLst>
      </pc:sldChg>
      <pc:sldChg chg="del">
        <pc:chgData name="Matthieu De Mari" userId="dfb708c9-d8dc-439f-9a3b-c772bf4a311c" providerId="ADAL" clId="{8552C424-5E26-4255-9347-C9A126B6068E}" dt="2023-02-26T10:57:32.866" v="51" actId="47"/>
        <pc:sldMkLst>
          <pc:docMk/>
          <pc:sldMk cId="2965228872" sldId="318"/>
        </pc:sldMkLst>
      </pc:sldChg>
      <pc:sldChg chg="del">
        <pc:chgData name="Matthieu De Mari" userId="dfb708c9-d8dc-439f-9a3b-c772bf4a311c" providerId="ADAL" clId="{8552C424-5E26-4255-9347-C9A126B6068E}" dt="2023-02-26T10:57:32.866" v="51" actId="47"/>
        <pc:sldMkLst>
          <pc:docMk/>
          <pc:sldMk cId="1363621736" sldId="321"/>
        </pc:sldMkLst>
      </pc:sldChg>
      <pc:sldChg chg="del">
        <pc:chgData name="Matthieu De Mari" userId="dfb708c9-d8dc-439f-9a3b-c772bf4a311c" providerId="ADAL" clId="{8552C424-5E26-4255-9347-C9A126B6068E}" dt="2023-02-26T10:57:30.857" v="49" actId="47"/>
        <pc:sldMkLst>
          <pc:docMk/>
          <pc:sldMk cId="1170630519" sldId="323"/>
        </pc:sldMkLst>
      </pc:sldChg>
      <pc:sldChg chg="del">
        <pc:chgData name="Matthieu De Mari" userId="dfb708c9-d8dc-439f-9a3b-c772bf4a311c" providerId="ADAL" clId="{8552C424-5E26-4255-9347-C9A126B6068E}" dt="2023-02-26T10:57:30.857" v="49" actId="47"/>
        <pc:sldMkLst>
          <pc:docMk/>
          <pc:sldMk cId="669783575" sldId="325"/>
        </pc:sldMkLst>
      </pc:sldChg>
      <pc:sldChg chg="del">
        <pc:chgData name="Matthieu De Mari" userId="dfb708c9-d8dc-439f-9a3b-c772bf4a311c" providerId="ADAL" clId="{8552C424-5E26-4255-9347-C9A126B6068E}" dt="2023-02-26T10:57:30.857" v="49" actId="47"/>
        <pc:sldMkLst>
          <pc:docMk/>
          <pc:sldMk cId="1128971870" sldId="326"/>
        </pc:sldMkLst>
      </pc:sldChg>
      <pc:sldChg chg="del">
        <pc:chgData name="Matthieu De Mari" userId="dfb708c9-d8dc-439f-9a3b-c772bf4a311c" providerId="ADAL" clId="{8552C424-5E26-4255-9347-C9A126B6068E}" dt="2023-02-26T10:57:30.857" v="49" actId="47"/>
        <pc:sldMkLst>
          <pc:docMk/>
          <pc:sldMk cId="1158198486" sldId="327"/>
        </pc:sldMkLst>
      </pc:sldChg>
      <pc:sldChg chg="del">
        <pc:chgData name="Matthieu De Mari" userId="dfb708c9-d8dc-439f-9a3b-c772bf4a311c" providerId="ADAL" clId="{8552C424-5E26-4255-9347-C9A126B6068E}" dt="2023-02-26T10:57:32.866" v="51" actId="47"/>
        <pc:sldMkLst>
          <pc:docMk/>
          <pc:sldMk cId="1126752013" sldId="344"/>
        </pc:sldMkLst>
      </pc:sldChg>
      <pc:sldChg chg="del">
        <pc:chgData name="Matthieu De Mari" userId="dfb708c9-d8dc-439f-9a3b-c772bf4a311c" providerId="ADAL" clId="{8552C424-5E26-4255-9347-C9A126B6068E}" dt="2023-02-26T10:57:32.866" v="51" actId="47"/>
        <pc:sldMkLst>
          <pc:docMk/>
          <pc:sldMk cId="3365959053" sldId="345"/>
        </pc:sldMkLst>
      </pc:sldChg>
      <pc:sldChg chg="del">
        <pc:chgData name="Matthieu De Mari" userId="dfb708c9-d8dc-439f-9a3b-c772bf4a311c" providerId="ADAL" clId="{8552C424-5E26-4255-9347-C9A126B6068E}" dt="2023-02-26T10:57:32.866" v="51" actId="47"/>
        <pc:sldMkLst>
          <pc:docMk/>
          <pc:sldMk cId="3440940152" sldId="347"/>
        </pc:sldMkLst>
      </pc:sldChg>
      <pc:sldChg chg="del">
        <pc:chgData name="Matthieu De Mari" userId="dfb708c9-d8dc-439f-9a3b-c772bf4a311c" providerId="ADAL" clId="{8552C424-5E26-4255-9347-C9A126B6068E}" dt="2023-02-26T10:57:32.866" v="51" actId="47"/>
        <pc:sldMkLst>
          <pc:docMk/>
          <pc:sldMk cId="3968452158" sldId="348"/>
        </pc:sldMkLst>
      </pc:sldChg>
      <pc:sldChg chg="del">
        <pc:chgData name="Matthieu De Mari" userId="dfb708c9-d8dc-439f-9a3b-c772bf4a311c" providerId="ADAL" clId="{8552C424-5E26-4255-9347-C9A126B6068E}" dt="2023-02-26T10:57:32.866" v="51" actId="47"/>
        <pc:sldMkLst>
          <pc:docMk/>
          <pc:sldMk cId="2176843658" sldId="349"/>
        </pc:sldMkLst>
      </pc:sldChg>
      <pc:sldChg chg="del">
        <pc:chgData name="Matthieu De Mari" userId="dfb708c9-d8dc-439f-9a3b-c772bf4a311c" providerId="ADAL" clId="{8552C424-5E26-4255-9347-C9A126B6068E}" dt="2023-02-26T10:57:32.866" v="51" actId="47"/>
        <pc:sldMkLst>
          <pc:docMk/>
          <pc:sldMk cId="393211699" sldId="350"/>
        </pc:sldMkLst>
      </pc:sldChg>
      <pc:sldChg chg="del">
        <pc:chgData name="Matthieu De Mari" userId="dfb708c9-d8dc-439f-9a3b-c772bf4a311c" providerId="ADAL" clId="{8552C424-5E26-4255-9347-C9A126B6068E}" dt="2023-02-26T10:57:32.866" v="51" actId="47"/>
        <pc:sldMkLst>
          <pc:docMk/>
          <pc:sldMk cId="423928836" sldId="351"/>
        </pc:sldMkLst>
      </pc:sldChg>
      <pc:sldChg chg="del">
        <pc:chgData name="Matthieu De Mari" userId="dfb708c9-d8dc-439f-9a3b-c772bf4a311c" providerId="ADAL" clId="{8552C424-5E26-4255-9347-C9A126B6068E}" dt="2023-02-26T10:57:32.866" v="51" actId="47"/>
        <pc:sldMkLst>
          <pc:docMk/>
          <pc:sldMk cId="2849726047" sldId="353"/>
        </pc:sldMkLst>
      </pc:sldChg>
      <pc:sldChg chg="del">
        <pc:chgData name="Matthieu De Mari" userId="dfb708c9-d8dc-439f-9a3b-c772bf4a311c" providerId="ADAL" clId="{8552C424-5E26-4255-9347-C9A126B6068E}" dt="2023-02-26T10:57:32.866" v="51" actId="47"/>
        <pc:sldMkLst>
          <pc:docMk/>
          <pc:sldMk cId="700781920" sldId="354"/>
        </pc:sldMkLst>
      </pc:sldChg>
      <pc:sldChg chg="del">
        <pc:chgData name="Matthieu De Mari" userId="dfb708c9-d8dc-439f-9a3b-c772bf4a311c" providerId="ADAL" clId="{8552C424-5E26-4255-9347-C9A126B6068E}" dt="2023-02-26T10:57:32.866" v="51" actId="47"/>
        <pc:sldMkLst>
          <pc:docMk/>
          <pc:sldMk cId="104839766" sldId="355"/>
        </pc:sldMkLst>
      </pc:sldChg>
      <pc:sldChg chg="modSp mod">
        <pc:chgData name="Matthieu De Mari" userId="dfb708c9-d8dc-439f-9a3b-c772bf4a311c" providerId="ADAL" clId="{8552C424-5E26-4255-9347-C9A126B6068E}" dt="2023-02-26T10:57:06.620" v="37" actId="5793"/>
        <pc:sldMkLst>
          <pc:docMk/>
          <pc:sldMk cId="1040156172" sldId="377"/>
        </pc:sldMkLst>
      </pc:sldChg>
      <pc:sldChg chg="del">
        <pc:chgData name="Matthieu De Mari" userId="dfb708c9-d8dc-439f-9a3b-c772bf4a311c" providerId="ADAL" clId="{8552C424-5E26-4255-9347-C9A126B6068E}" dt="2023-02-26T10:57:14.486" v="40" actId="47"/>
        <pc:sldMkLst>
          <pc:docMk/>
          <pc:sldMk cId="2877994036" sldId="381"/>
        </pc:sldMkLst>
      </pc:sldChg>
      <pc:sldChg chg="del">
        <pc:chgData name="Matthieu De Mari" userId="dfb708c9-d8dc-439f-9a3b-c772bf4a311c" providerId="ADAL" clId="{8552C424-5E26-4255-9347-C9A126B6068E}" dt="2023-02-26T10:57:14.103" v="39" actId="47"/>
        <pc:sldMkLst>
          <pc:docMk/>
          <pc:sldMk cId="2226856894" sldId="452"/>
        </pc:sldMkLst>
      </pc:sldChg>
      <pc:sldChg chg="del">
        <pc:chgData name="Matthieu De Mari" userId="dfb708c9-d8dc-439f-9a3b-c772bf4a311c" providerId="ADAL" clId="{8552C424-5E26-4255-9347-C9A126B6068E}" dt="2023-02-26T10:57:16.694" v="42" actId="47"/>
        <pc:sldMkLst>
          <pc:docMk/>
          <pc:sldMk cId="4128305930" sldId="520"/>
        </pc:sldMkLst>
      </pc:sldChg>
      <pc:sldChg chg="del">
        <pc:chgData name="Matthieu De Mari" userId="dfb708c9-d8dc-439f-9a3b-c772bf4a311c" providerId="ADAL" clId="{8552C424-5E26-4255-9347-C9A126B6068E}" dt="2023-02-26T10:57:16.694" v="42" actId="47"/>
        <pc:sldMkLst>
          <pc:docMk/>
          <pc:sldMk cId="2260668406" sldId="524"/>
        </pc:sldMkLst>
      </pc:sldChg>
      <pc:sldChg chg="del">
        <pc:chgData name="Matthieu De Mari" userId="dfb708c9-d8dc-439f-9a3b-c772bf4a311c" providerId="ADAL" clId="{8552C424-5E26-4255-9347-C9A126B6068E}" dt="2023-02-26T10:57:16.694" v="42" actId="47"/>
        <pc:sldMkLst>
          <pc:docMk/>
          <pc:sldMk cId="2963848570" sldId="525"/>
        </pc:sldMkLst>
      </pc:sldChg>
      <pc:sldChg chg="del">
        <pc:chgData name="Matthieu De Mari" userId="dfb708c9-d8dc-439f-9a3b-c772bf4a311c" providerId="ADAL" clId="{8552C424-5E26-4255-9347-C9A126B6068E}" dt="2023-02-26T10:57:16.694" v="42" actId="47"/>
        <pc:sldMkLst>
          <pc:docMk/>
          <pc:sldMk cId="1559626303" sldId="526"/>
        </pc:sldMkLst>
      </pc:sldChg>
      <pc:sldChg chg="del">
        <pc:chgData name="Matthieu De Mari" userId="dfb708c9-d8dc-439f-9a3b-c772bf4a311c" providerId="ADAL" clId="{8552C424-5E26-4255-9347-C9A126B6068E}" dt="2023-02-26T10:57:16.694" v="42" actId="47"/>
        <pc:sldMkLst>
          <pc:docMk/>
          <pc:sldMk cId="788905117" sldId="527"/>
        </pc:sldMkLst>
      </pc:sldChg>
      <pc:sldChg chg="del">
        <pc:chgData name="Matthieu De Mari" userId="dfb708c9-d8dc-439f-9a3b-c772bf4a311c" providerId="ADAL" clId="{8552C424-5E26-4255-9347-C9A126B6068E}" dt="2023-02-26T10:57:16.694" v="42" actId="47"/>
        <pc:sldMkLst>
          <pc:docMk/>
          <pc:sldMk cId="3164178819" sldId="528"/>
        </pc:sldMkLst>
      </pc:sldChg>
      <pc:sldChg chg="del">
        <pc:chgData name="Matthieu De Mari" userId="dfb708c9-d8dc-439f-9a3b-c772bf4a311c" providerId="ADAL" clId="{8552C424-5E26-4255-9347-C9A126B6068E}" dt="2023-02-26T10:57:16.694" v="42" actId="47"/>
        <pc:sldMkLst>
          <pc:docMk/>
          <pc:sldMk cId="372119757" sldId="529"/>
        </pc:sldMkLst>
      </pc:sldChg>
      <pc:sldChg chg="del">
        <pc:chgData name="Matthieu De Mari" userId="dfb708c9-d8dc-439f-9a3b-c772bf4a311c" providerId="ADAL" clId="{8552C424-5E26-4255-9347-C9A126B6068E}" dt="2023-02-26T10:57:30.060" v="48" actId="47"/>
        <pc:sldMkLst>
          <pc:docMk/>
          <pc:sldMk cId="1996190332" sldId="535"/>
        </pc:sldMkLst>
      </pc:sldChg>
      <pc:sldChg chg="del">
        <pc:chgData name="Matthieu De Mari" userId="dfb708c9-d8dc-439f-9a3b-c772bf4a311c" providerId="ADAL" clId="{8552C424-5E26-4255-9347-C9A126B6068E}" dt="2023-02-26T10:57:30.060" v="48" actId="47"/>
        <pc:sldMkLst>
          <pc:docMk/>
          <pc:sldMk cId="1791336288" sldId="536"/>
        </pc:sldMkLst>
      </pc:sldChg>
      <pc:sldChg chg="del">
        <pc:chgData name="Matthieu De Mari" userId="dfb708c9-d8dc-439f-9a3b-c772bf4a311c" providerId="ADAL" clId="{8552C424-5E26-4255-9347-C9A126B6068E}" dt="2023-02-26T10:57:30.060" v="48" actId="47"/>
        <pc:sldMkLst>
          <pc:docMk/>
          <pc:sldMk cId="244511625" sldId="537"/>
        </pc:sldMkLst>
      </pc:sldChg>
      <pc:sldChg chg="del">
        <pc:chgData name="Matthieu De Mari" userId="dfb708c9-d8dc-439f-9a3b-c772bf4a311c" providerId="ADAL" clId="{8552C424-5E26-4255-9347-C9A126B6068E}" dt="2023-02-26T10:57:30.060" v="48" actId="47"/>
        <pc:sldMkLst>
          <pc:docMk/>
          <pc:sldMk cId="938763091" sldId="538"/>
        </pc:sldMkLst>
      </pc:sldChg>
      <pc:sldChg chg="del">
        <pc:chgData name="Matthieu De Mari" userId="dfb708c9-d8dc-439f-9a3b-c772bf4a311c" providerId="ADAL" clId="{8552C424-5E26-4255-9347-C9A126B6068E}" dt="2023-02-26T10:57:30.060" v="48" actId="47"/>
        <pc:sldMkLst>
          <pc:docMk/>
          <pc:sldMk cId="2238881977" sldId="539"/>
        </pc:sldMkLst>
      </pc:sldChg>
      <pc:sldChg chg="del">
        <pc:chgData name="Matthieu De Mari" userId="dfb708c9-d8dc-439f-9a3b-c772bf4a311c" providerId="ADAL" clId="{8552C424-5E26-4255-9347-C9A126B6068E}" dt="2023-02-26T10:57:16.694" v="42" actId="47"/>
        <pc:sldMkLst>
          <pc:docMk/>
          <pc:sldMk cId="942765776" sldId="540"/>
        </pc:sldMkLst>
      </pc:sldChg>
      <pc:sldChg chg="del">
        <pc:chgData name="Matthieu De Mari" userId="dfb708c9-d8dc-439f-9a3b-c772bf4a311c" providerId="ADAL" clId="{8552C424-5E26-4255-9347-C9A126B6068E}" dt="2023-02-26T10:57:16.694" v="42" actId="47"/>
        <pc:sldMkLst>
          <pc:docMk/>
          <pc:sldMk cId="1887017000" sldId="542"/>
        </pc:sldMkLst>
      </pc:sldChg>
      <pc:sldChg chg="del">
        <pc:chgData name="Matthieu De Mari" userId="dfb708c9-d8dc-439f-9a3b-c772bf4a311c" providerId="ADAL" clId="{8552C424-5E26-4255-9347-C9A126B6068E}" dt="2023-02-26T10:57:16.694" v="42" actId="47"/>
        <pc:sldMkLst>
          <pc:docMk/>
          <pc:sldMk cId="4074689584" sldId="543"/>
        </pc:sldMkLst>
      </pc:sldChg>
      <pc:sldChg chg="del">
        <pc:chgData name="Matthieu De Mari" userId="dfb708c9-d8dc-439f-9a3b-c772bf4a311c" providerId="ADAL" clId="{8552C424-5E26-4255-9347-C9A126B6068E}" dt="2023-02-26T10:57:16.694" v="42" actId="47"/>
        <pc:sldMkLst>
          <pc:docMk/>
          <pc:sldMk cId="3002730626" sldId="544"/>
        </pc:sldMkLst>
      </pc:sldChg>
      <pc:sldChg chg="del">
        <pc:chgData name="Matthieu De Mari" userId="dfb708c9-d8dc-439f-9a3b-c772bf4a311c" providerId="ADAL" clId="{8552C424-5E26-4255-9347-C9A126B6068E}" dt="2023-02-26T10:57:16.694" v="42" actId="47"/>
        <pc:sldMkLst>
          <pc:docMk/>
          <pc:sldMk cId="598998675" sldId="545"/>
        </pc:sldMkLst>
      </pc:sldChg>
      <pc:sldChg chg="del">
        <pc:chgData name="Matthieu De Mari" userId="dfb708c9-d8dc-439f-9a3b-c772bf4a311c" providerId="ADAL" clId="{8552C424-5E26-4255-9347-C9A126B6068E}" dt="2023-02-26T10:57:16.694" v="42" actId="47"/>
        <pc:sldMkLst>
          <pc:docMk/>
          <pc:sldMk cId="1267671913" sldId="547"/>
        </pc:sldMkLst>
      </pc:sldChg>
      <pc:sldChg chg="modSp mod">
        <pc:chgData name="Matthieu De Mari" userId="dfb708c9-d8dc-439f-9a3b-c772bf4a311c" providerId="ADAL" clId="{8552C424-5E26-4255-9347-C9A126B6068E}" dt="2023-02-26T10:57:37.896" v="54" actId="6549"/>
        <pc:sldMkLst>
          <pc:docMk/>
          <pc:sldMk cId="4267832796" sldId="550"/>
        </pc:sldMkLst>
      </pc:sldChg>
      <pc:sldChg chg="del">
        <pc:chgData name="Matthieu De Mari" userId="dfb708c9-d8dc-439f-9a3b-c772bf4a311c" providerId="ADAL" clId="{8552C424-5E26-4255-9347-C9A126B6068E}" dt="2023-02-26T10:57:19.611" v="44" actId="47"/>
        <pc:sldMkLst>
          <pc:docMk/>
          <pc:sldMk cId="1586318753" sldId="551"/>
        </pc:sldMkLst>
      </pc:sldChg>
      <pc:sldChg chg="del">
        <pc:chgData name="Matthieu De Mari" userId="dfb708c9-d8dc-439f-9a3b-c772bf4a311c" providerId="ADAL" clId="{8552C424-5E26-4255-9347-C9A126B6068E}" dt="2023-02-26T10:57:22.624" v="45" actId="47"/>
        <pc:sldMkLst>
          <pc:docMk/>
          <pc:sldMk cId="3908580384" sldId="552"/>
        </pc:sldMkLst>
      </pc:sldChg>
      <pc:sldChg chg="del">
        <pc:chgData name="Matthieu De Mari" userId="dfb708c9-d8dc-439f-9a3b-c772bf4a311c" providerId="ADAL" clId="{8552C424-5E26-4255-9347-C9A126B6068E}" dt="2023-02-26T10:57:27.615" v="46" actId="47"/>
        <pc:sldMkLst>
          <pc:docMk/>
          <pc:sldMk cId="2845897037" sldId="553"/>
        </pc:sldMkLst>
      </pc:sldChg>
      <pc:sldChg chg="del">
        <pc:chgData name="Matthieu De Mari" userId="dfb708c9-d8dc-439f-9a3b-c772bf4a311c" providerId="ADAL" clId="{8552C424-5E26-4255-9347-C9A126B6068E}" dt="2023-02-26T10:57:31.853" v="50" actId="47"/>
        <pc:sldMkLst>
          <pc:docMk/>
          <pc:sldMk cId="3087118640" sldId="555"/>
        </pc:sldMkLst>
      </pc:sldChg>
      <pc:sldChg chg="del">
        <pc:chgData name="Matthieu De Mari" userId="dfb708c9-d8dc-439f-9a3b-c772bf4a311c" providerId="ADAL" clId="{8552C424-5E26-4255-9347-C9A126B6068E}" dt="2023-02-26T10:57:31.853" v="50" actId="47"/>
        <pc:sldMkLst>
          <pc:docMk/>
          <pc:sldMk cId="2357656446" sldId="556"/>
        </pc:sldMkLst>
      </pc:sldChg>
      <pc:sldChg chg="del">
        <pc:chgData name="Matthieu De Mari" userId="dfb708c9-d8dc-439f-9a3b-c772bf4a311c" providerId="ADAL" clId="{8552C424-5E26-4255-9347-C9A126B6068E}" dt="2023-02-26T10:57:31.853" v="50" actId="47"/>
        <pc:sldMkLst>
          <pc:docMk/>
          <pc:sldMk cId="3173893227" sldId="557"/>
        </pc:sldMkLst>
      </pc:sldChg>
      <pc:sldChg chg="del">
        <pc:chgData name="Matthieu De Mari" userId="dfb708c9-d8dc-439f-9a3b-c772bf4a311c" providerId="ADAL" clId="{8552C424-5E26-4255-9347-C9A126B6068E}" dt="2023-02-26T10:57:31.853" v="50" actId="47"/>
        <pc:sldMkLst>
          <pc:docMk/>
          <pc:sldMk cId="4086151916" sldId="558"/>
        </pc:sldMkLst>
      </pc:sldChg>
      <pc:sldChg chg="del">
        <pc:chgData name="Matthieu De Mari" userId="dfb708c9-d8dc-439f-9a3b-c772bf4a311c" providerId="ADAL" clId="{8552C424-5E26-4255-9347-C9A126B6068E}" dt="2023-02-26T10:57:31.853" v="50" actId="47"/>
        <pc:sldMkLst>
          <pc:docMk/>
          <pc:sldMk cId="605302459" sldId="559"/>
        </pc:sldMkLst>
      </pc:sldChg>
      <pc:sldChg chg="del">
        <pc:chgData name="Matthieu De Mari" userId="dfb708c9-d8dc-439f-9a3b-c772bf4a311c" providerId="ADAL" clId="{8552C424-5E26-4255-9347-C9A126B6068E}" dt="2023-02-26T10:57:31.853" v="50" actId="47"/>
        <pc:sldMkLst>
          <pc:docMk/>
          <pc:sldMk cId="3512346571" sldId="560"/>
        </pc:sldMkLst>
      </pc:sldChg>
      <pc:sldChg chg="del">
        <pc:chgData name="Matthieu De Mari" userId="dfb708c9-d8dc-439f-9a3b-c772bf4a311c" providerId="ADAL" clId="{8552C424-5E26-4255-9347-C9A126B6068E}" dt="2023-02-26T10:57:31.853" v="50" actId="47"/>
        <pc:sldMkLst>
          <pc:docMk/>
          <pc:sldMk cId="252947428" sldId="561"/>
        </pc:sldMkLst>
      </pc:sldChg>
      <pc:sldChg chg="del">
        <pc:chgData name="Matthieu De Mari" userId="dfb708c9-d8dc-439f-9a3b-c772bf4a311c" providerId="ADAL" clId="{8552C424-5E26-4255-9347-C9A126B6068E}" dt="2023-02-26T10:57:31.853" v="50" actId="47"/>
        <pc:sldMkLst>
          <pc:docMk/>
          <pc:sldMk cId="4137871410" sldId="562"/>
        </pc:sldMkLst>
      </pc:sldChg>
      <pc:sldChg chg="del">
        <pc:chgData name="Matthieu De Mari" userId="dfb708c9-d8dc-439f-9a3b-c772bf4a311c" providerId="ADAL" clId="{8552C424-5E26-4255-9347-C9A126B6068E}" dt="2023-02-26T10:57:31.853" v="50" actId="47"/>
        <pc:sldMkLst>
          <pc:docMk/>
          <pc:sldMk cId="2561597578" sldId="563"/>
        </pc:sldMkLst>
      </pc:sldChg>
      <pc:sldChg chg="del">
        <pc:chgData name="Matthieu De Mari" userId="dfb708c9-d8dc-439f-9a3b-c772bf4a311c" providerId="ADAL" clId="{8552C424-5E26-4255-9347-C9A126B6068E}" dt="2023-02-26T10:57:31.853" v="50" actId="47"/>
        <pc:sldMkLst>
          <pc:docMk/>
          <pc:sldMk cId="700653908" sldId="564"/>
        </pc:sldMkLst>
      </pc:sldChg>
      <pc:sldChg chg="del">
        <pc:chgData name="Matthieu De Mari" userId="dfb708c9-d8dc-439f-9a3b-c772bf4a311c" providerId="ADAL" clId="{8552C424-5E26-4255-9347-C9A126B6068E}" dt="2023-02-26T10:57:31.853" v="50" actId="47"/>
        <pc:sldMkLst>
          <pc:docMk/>
          <pc:sldMk cId="4224511585" sldId="565"/>
        </pc:sldMkLst>
      </pc:sldChg>
      <pc:sldChg chg="del">
        <pc:chgData name="Matthieu De Mari" userId="dfb708c9-d8dc-439f-9a3b-c772bf4a311c" providerId="ADAL" clId="{8552C424-5E26-4255-9347-C9A126B6068E}" dt="2023-02-26T10:57:31.853" v="50" actId="47"/>
        <pc:sldMkLst>
          <pc:docMk/>
          <pc:sldMk cId="1038265412" sldId="566"/>
        </pc:sldMkLst>
      </pc:sldChg>
      <pc:sldChg chg="del">
        <pc:chgData name="Matthieu De Mari" userId="dfb708c9-d8dc-439f-9a3b-c772bf4a311c" providerId="ADAL" clId="{8552C424-5E26-4255-9347-C9A126B6068E}" dt="2023-02-26T10:57:31.853" v="50" actId="47"/>
        <pc:sldMkLst>
          <pc:docMk/>
          <pc:sldMk cId="998479819" sldId="567"/>
        </pc:sldMkLst>
      </pc:sldChg>
      <pc:sldChg chg="del">
        <pc:chgData name="Matthieu De Mari" userId="dfb708c9-d8dc-439f-9a3b-c772bf4a311c" providerId="ADAL" clId="{8552C424-5E26-4255-9347-C9A126B6068E}" dt="2023-02-26T10:57:31.853" v="50" actId="47"/>
        <pc:sldMkLst>
          <pc:docMk/>
          <pc:sldMk cId="1875372077" sldId="568"/>
        </pc:sldMkLst>
      </pc:sldChg>
      <pc:sldChg chg="del">
        <pc:chgData name="Matthieu De Mari" userId="dfb708c9-d8dc-439f-9a3b-c772bf4a311c" providerId="ADAL" clId="{8552C424-5E26-4255-9347-C9A126B6068E}" dt="2023-02-26T10:57:31.853" v="50" actId="47"/>
        <pc:sldMkLst>
          <pc:docMk/>
          <pc:sldMk cId="3494716096" sldId="569"/>
        </pc:sldMkLst>
      </pc:sldChg>
      <pc:sldChg chg="del">
        <pc:chgData name="Matthieu De Mari" userId="dfb708c9-d8dc-439f-9a3b-c772bf4a311c" providerId="ADAL" clId="{8552C424-5E26-4255-9347-C9A126B6068E}" dt="2023-02-26T10:57:31.853" v="50" actId="47"/>
        <pc:sldMkLst>
          <pc:docMk/>
          <pc:sldMk cId="1669327758" sldId="570"/>
        </pc:sldMkLst>
      </pc:sldChg>
      <pc:sldChg chg="del">
        <pc:chgData name="Matthieu De Mari" userId="dfb708c9-d8dc-439f-9a3b-c772bf4a311c" providerId="ADAL" clId="{8552C424-5E26-4255-9347-C9A126B6068E}" dt="2023-02-26T10:57:31.853" v="50" actId="47"/>
        <pc:sldMkLst>
          <pc:docMk/>
          <pc:sldMk cId="3331192740" sldId="571"/>
        </pc:sldMkLst>
      </pc:sldChg>
      <pc:sldChg chg="del">
        <pc:chgData name="Matthieu De Mari" userId="dfb708c9-d8dc-439f-9a3b-c772bf4a311c" providerId="ADAL" clId="{8552C424-5E26-4255-9347-C9A126B6068E}" dt="2023-02-26T10:57:19.611" v="44" actId="47"/>
        <pc:sldMkLst>
          <pc:docMk/>
          <pc:sldMk cId="1482276870" sldId="572"/>
        </pc:sldMkLst>
      </pc:sldChg>
      <pc:sldChg chg="del">
        <pc:chgData name="Matthieu De Mari" userId="dfb708c9-d8dc-439f-9a3b-c772bf4a311c" providerId="ADAL" clId="{8552C424-5E26-4255-9347-C9A126B6068E}" dt="2023-02-26T10:57:19.611" v="44" actId="47"/>
        <pc:sldMkLst>
          <pc:docMk/>
          <pc:sldMk cId="3283557256" sldId="573"/>
        </pc:sldMkLst>
      </pc:sldChg>
      <pc:sldChg chg="del">
        <pc:chgData name="Matthieu De Mari" userId="dfb708c9-d8dc-439f-9a3b-c772bf4a311c" providerId="ADAL" clId="{8552C424-5E26-4255-9347-C9A126B6068E}" dt="2023-02-26T10:57:19.611" v="44" actId="47"/>
        <pc:sldMkLst>
          <pc:docMk/>
          <pc:sldMk cId="124480131" sldId="574"/>
        </pc:sldMkLst>
      </pc:sldChg>
      <pc:sldChg chg="del">
        <pc:chgData name="Matthieu De Mari" userId="dfb708c9-d8dc-439f-9a3b-c772bf4a311c" providerId="ADAL" clId="{8552C424-5E26-4255-9347-C9A126B6068E}" dt="2023-02-26T10:57:19.611" v="44" actId="47"/>
        <pc:sldMkLst>
          <pc:docMk/>
          <pc:sldMk cId="1808545269" sldId="575"/>
        </pc:sldMkLst>
      </pc:sldChg>
      <pc:sldChg chg="del">
        <pc:chgData name="Matthieu De Mari" userId="dfb708c9-d8dc-439f-9a3b-c772bf4a311c" providerId="ADAL" clId="{8552C424-5E26-4255-9347-C9A126B6068E}" dt="2023-02-26T10:57:19.611" v="44" actId="47"/>
        <pc:sldMkLst>
          <pc:docMk/>
          <pc:sldMk cId="2543801564" sldId="576"/>
        </pc:sldMkLst>
      </pc:sldChg>
      <pc:sldChg chg="del">
        <pc:chgData name="Matthieu De Mari" userId="dfb708c9-d8dc-439f-9a3b-c772bf4a311c" providerId="ADAL" clId="{8552C424-5E26-4255-9347-C9A126B6068E}" dt="2023-02-26T10:57:19.611" v="44" actId="47"/>
        <pc:sldMkLst>
          <pc:docMk/>
          <pc:sldMk cId="2796165928" sldId="577"/>
        </pc:sldMkLst>
      </pc:sldChg>
      <pc:sldChg chg="del">
        <pc:chgData name="Matthieu De Mari" userId="dfb708c9-d8dc-439f-9a3b-c772bf4a311c" providerId="ADAL" clId="{8552C424-5E26-4255-9347-C9A126B6068E}" dt="2023-02-26T10:57:19.611" v="44" actId="47"/>
        <pc:sldMkLst>
          <pc:docMk/>
          <pc:sldMk cId="2048622479" sldId="578"/>
        </pc:sldMkLst>
      </pc:sldChg>
      <pc:sldChg chg="del">
        <pc:chgData name="Matthieu De Mari" userId="dfb708c9-d8dc-439f-9a3b-c772bf4a311c" providerId="ADAL" clId="{8552C424-5E26-4255-9347-C9A126B6068E}" dt="2023-02-26T10:57:19.611" v="44" actId="47"/>
        <pc:sldMkLst>
          <pc:docMk/>
          <pc:sldMk cId="987189939" sldId="579"/>
        </pc:sldMkLst>
      </pc:sldChg>
      <pc:sldChg chg="del">
        <pc:chgData name="Matthieu De Mari" userId="dfb708c9-d8dc-439f-9a3b-c772bf4a311c" providerId="ADAL" clId="{8552C424-5E26-4255-9347-C9A126B6068E}" dt="2023-02-26T10:57:19.611" v="44" actId="47"/>
        <pc:sldMkLst>
          <pc:docMk/>
          <pc:sldMk cId="1749337622" sldId="580"/>
        </pc:sldMkLst>
      </pc:sldChg>
      <pc:sldChg chg="del">
        <pc:chgData name="Matthieu De Mari" userId="dfb708c9-d8dc-439f-9a3b-c772bf4a311c" providerId="ADAL" clId="{8552C424-5E26-4255-9347-C9A126B6068E}" dt="2023-02-26T10:57:19.611" v="44" actId="47"/>
        <pc:sldMkLst>
          <pc:docMk/>
          <pc:sldMk cId="833500832" sldId="581"/>
        </pc:sldMkLst>
      </pc:sldChg>
      <pc:sldChg chg="del">
        <pc:chgData name="Matthieu De Mari" userId="dfb708c9-d8dc-439f-9a3b-c772bf4a311c" providerId="ADAL" clId="{8552C424-5E26-4255-9347-C9A126B6068E}" dt="2023-02-26T10:57:19.611" v="44" actId="47"/>
        <pc:sldMkLst>
          <pc:docMk/>
          <pc:sldMk cId="3728973502" sldId="582"/>
        </pc:sldMkLst>
      </pc:sldChg>
      <pc:sldChg chg="del">
        <pc:chgData name="Matthieu De Mari" userId="dfb708c9-d8dc-439f-9a3b-c772bf4a311c" providerId="ADAL" clId="{8552C424-5E26-4255-9347-C9A126B6068E}" dt="2023-02-26T10:57:14.971" v="41" actId="47"/>
        <pc:sldMkLst>
          <pc:docMk/>
          <pc:sldMk cId="3074131315" sldId="583"/>
        </pc:sldMkLst>
      </pc:sldChg>
      <pc:sldChg chg="del">
        <pc:chgData name="Matthieu De Mari" userId="dfb708c9-d8dc-439f-9a3b-c772bf4a311c" providerId="ADAL" clId="{8552C424-5E26-4255-9347-C9A126B6068E}" dt="2023-02-26T10:57:22.624" v="45" actId="47"/>
        <pc:sldMkLst>
          <pc:docMk/>
          <pc:sldMk cId="1031466829" sldId="584"/>
        </pc:sldMkLst>
      </pc:sldChg>
      <pc:sldChg chg="del">
        <pc:chgData name="Matthieu De Mari" userId="dfb708c9-d8dc-439f-9a3b-c772bf4a311c" providerId="ADAL" clId="{8552C424-5E26-4255-9347-C9A126B6068E}" dt="2023-02-26T10:57:22.624" v="45" actId="47"/>
        <pc:sldMkLst>
          <pc:docMk/>
          <pc:sldMk cId="2154849945" sldId="585"/>
        </pc:sldMkLst>
      </pc:sldChg>
      <pc:sldChg chg="del">
        <pc:chgData name="Matthieu De Mari" userId="dfb708c9-d8dc-439f-9a3b-c772bf4a311c" providerId="ADAL" clId="{8552C424-5E26-4255-9347-C9A126B6068E}" dt="2023-02-26T10:57:22.624" v="45" actId="47"/>
        <pc:sldMkLst>
          <pc:docMk/>
          <pc:sldMk cId="3347089420" sldId="586"/>
        </pc:sldMkLst>
      </pc:sldChg>
      <pc:sldChg chg="del">
        <pc:chgData name="Matthieu De Mari" userId="dfb708c9-d8dc-439f-9a3b-c772bf4a311c" providerId="ADAL" clId="{8552C424-5E26-4255-9347-C9A126B6068E}" dt="2023-02-26T10:57:22.624" v="45" actId="47"/>
        <pc:sldMkLst>
          <pc:docMk/>
          <pc:sldMk cId="3877641082" sldId="587"/>
        </pc:sldMkLst>
      </pc:sldChg>
      <pc:sldChg chg="del">
        <pc:chgData name="Matthieu De Mari" userId="dfb708c9-d8dc-439f-9a3b-c772bf4a311c" providerId="ADAL" clId="{8552C424-5E26-4255-9347-C9A126B6068E}" dt="2023-02-26T10:57:22.624" v="45" actId="47"/>
        <pc:sldMkLst>
          <pc:docMk/>
          <pc:sldMk cId="3922143549" sldId="588"/>
        </pc:sldMkLst>
      </pc:sldChg>
      <pc:sldChg chg="del">
        <pc:chgData name="Matthieu De Mari" userId="dfb708c9-d8dc-439f-9a3b-c772bf4a311c" providerId="ADAL" clId="{8552C424-5E26-4255-9347-C9A126B6068E}" dt="2023-02-26T10:57:22.624" v="45" actId="47"/>
        <pc:sldMkLst>
          <pc:docMk/>
          <pc:sldMk cId="3899713833" sldId="590"/>
        </pc:sldMkLst>
      </pc:sldChg>
      <pc:sldChg chg="del">
        <pc:chgData name="Matthieu De Mari" userId="dfb708c9-d8dc-439f-9a3b-c772bf4a311c" providerId="ADAL" clId="{8552C424-5E26-4255-9347-C9A126B6068E}" dt="2023-02-26T10:57:22.624" v="45" actId="47"/>
        <pc:sldMkLst>
          <pc:docMk/>
          <pc:sldMk cId="3065462549" sldId="591"/>
        </pc:sldMkLst>
      </pc:sldChg>
      <pc:sldChg chg="del">
        <pc:chgData name="Matthieu De Mari" userId="dfb708c9-d8dc-439f-9a3b-c772bf4a311c" providerId="ADAL" clId="{8552C424-5E26-4255-9347-C9A126B6068E}" dt="2023-02-26T10:57:22.624" v="45" actId="47"/>
        <pc:sldMkLst>
          <pc:docMk/>
          <pc:sldMk cId="3679996451" sldId="592"/>
        </pc:sldMkLst>
      </pc:sldChg>
      <pc:sldChg chg="del">
        <pc:chgData name="Matthieu De Mari" userId="dfb708c9-d8dc-439f-9a3b-c772bf4a311c" providerId="ADAL" clId="{8552C424-5E26-4255-9347-C9A126B6068E}" dt="2023-02-26T10:57:22.624" v="45" actId="47"/>
        <pc:sldMkLst>
          <pc:docMk/>
          <pc:sldMk cId="939904544" sldId="593"/>
        </pc:sldMkLst>
      </pc:sldChg>
      <pc:sldChg chg="del">
        <pc:chgData name="Matthieu De Mari" userId="dfb708c9-d8dc-439f-9a3b-c772bf4a311c" providerId="ADAL" clId="{8552C424-5E26-4255-9347-C9A126B6068E}" dt="2023-02-26T10:57:27.615" v="46" actId="47"/>
        <pc:sldMkLst>
          <pc:docMk/>
          <pc:sldMk cId="1756650668" sldId="594"/>
        </pc:sldMkLst>
      </pc:sldChg>
      <pc:sldChg chg="del">
        <pc:chgData name="Matthieu De Mari" userId="dfb708c9-d8dc-439f-9a3b-c772bf4a311c" providerId="ADAL" clId="{8552C424-5E26-4255-9347-C9A126B6068E}" dt="2023-02-26T10:57:27.615" v="46" actId="47"/>
        <pc:sldMkLst>
          <pc:docMk/>
          <pc:sldMk cId="3315127854" sldId="595"/>
        </pc:sldMkLst>
      </pc:sldChg>
      <pc:sldChg chg="del">
        <pc:chgData name="Matthieu De Mari" userId="dfb708c9-d8dc-439f-9a3b-c772bf4a311c" providerId="ADAL" clId="{8552C424-5E26-4255-9347-C9A126B6068E}" dt="2023-02-26T10:57:27.615" v="46" actId="47"/>
        <pc:sldMkLst>
          <pc:docMk/>
          <pc:sldMk cId="24594671" sldId="596"/>
        </pc:sldMkLst>
      </pc:sldChg>
      <pc:sldChg chg="del">
        <pc:chgData name="Matthieu De Mari" userId="dfb708c9-d8dc-439f-9a3b-c772bf4a311c" providerId="ADAL" clId="{8552C424-5E26-4255-9347-C9A126B6068E}" dt="2023-02-26T10:57:27.615" v="46" actId="47"/>
        <pc:sldMkLst>
          <pc:docMk/>
          <pc:sldMk cId="4126555431" sldId="597"/>
        </pc:sldMkLst>
      </pc:sldChg>
      <pc:sldChg chg="del">
        <pc:chgData name="Matthieu De Mari" userId="dfb708c9-d8dc-439f-9a3b-c772bf4a311c" providerId="ADAL" clId="{8552C424-5E26-4255-9347-C9A126B6068E}" dt="2023-02-26T10:57:27.615" v="46" actId="47"/>
        <pc:sldMkLst>
          <pc:docMk/>
          <pc:sldMk cId="1555766063" sldId="598"/>
        </pc:sldMkLst>
      </pc:sldChg>
      <pc:sldChg chg="del">
        <pc:chgData name="Matthieu De Mari" userId="dfb708c9-d8dc-439f-9a3b-c772bf4a311c" providerId="ADAL" clId="{8552C424-5E26-4255-9347-C9A126B6068E}" dt="2023-02-26T10:57:27.615" v="46" actId="47"/>
        <pc:sldMkLst>
          <pc:docMk/>
          <pc:sldMk cId="1001336790" sldId="599"/>
        </pc:sldMkLst>
      </pc:sldChg>
      <pc:sldChg chg="del">
        <pc:chgData name="Matthieu De Mari" userId="dfb708c9-d8dc-439f-9a3b-c772bf4a311c" providerId="ADAL" clId="{8552C424-5E26-4255-9347-C9A126B6068E}" dt="2023-02-26T10:57:29.222" v="47" actId="47"/>
        <pc:sldMkLst>
          <pc:docMk/>
          <pc:sldMk cId="3159996535" sldId="600"/>
        </pc:sldMkLst>
      </pc:sldChg>
      <pc:sldChg chg="del">
        <pc:chgData name="Matthieu De Mari" userId="dfb708c9-d8dc-439f-9a3b-c772bf4a311c" providerId="ADAL" clId="{8552C424-5E26-4255-9347-C9A126B6068E}" dt="2023-02-26T10:57:27.615" v="46" actId="47"/>
        <pc:sldMkLst>
          <pc:docMk/>
          <pc:sldMk cId="2000508167" sldId="601"/>
        </pc:sldMkLst>
      </pc:sldChg>
      <pc:sldChg chg="del">
        <pc:chgData name="Matthieu De Mari" userId="dfb708c9-d8dc-439f-9a3b-c772bf4a311c" providerId="ADAL" clId="{8552C424-5E26-4255-9347-C9A126B6068E}" dt="2023-02-26T10:57:27.615" v="46" actId="47"/>
        <pc:sldMkLst>
          <pc:docMk/>
          <pc:sldMk cId="670432308" sldId="602"/>
        </pc:sldMkLst>
      </pc:sldChg>
      <pc:sldChg chg="del">
        <pc:chgData name="Matthieu De Mari" userId="dfb708c9-d8dc-439f-9a3b-c772bf4a311c" providerId="ADAL" clId="{8552C424-5E26-4255-9347-C9A126B6068E}" dt="2023-02-26T10:57:27.615" v="46" actId="47"/>
        <pc:sldMkLst>
          <pc:docMk/>
          <pc:sldMk cId="2069836139" sldId="603"/>
        </pc:sldMkLst>
      </pc:sldChg>
      <pc:sldChg chg="del">
        <pc:chgData name="Matthieu De Mari" userId="dfb708c9-d8dc-439f-9a3b-c772bf4a311c" providerId="ADAL" clId="{8552C424-5E26-4255-9347-C9A126B6068E}" dt="2023-02-26T10:57:27.615" v="46" actId="47"/>
        <pc:sldMkLst>
          <pc:docMk/>
          <pc:sldMk cId="2324126320" sldId="604"/>
        </pc:sldMkLst>
      </pc:sldChg>
      <pc:sldChg chg="del">
        <pc:chgData name="Matthieu De Mari" userId="dfb708c9-d8dc-439f-9a3b-c772bf4a311c" providerId="ADAL" clId="{8552C424-5E26-4255-9347-C9A126B6068E}" dt="2023-02-26T10:57:27.615" v="46" actId="47"/>
        <pc:sldMkLst>
          <pc:docMk/>
          <pc:sldMk cId="3325312634" sldId="605"/>
        </pc:sldMkLst>
      </pc:sldChg>
      <pc:sldChg chg="del">
        <pc:chgData name="Matthieu De Mari" userId="dfb708c9-d8dc-439f-9a3b-c772bf4a311c" providerId="ADAL" clId="{8552C424-5E26-4255-9347-C9A126B6068E}" dt="2023-02-26T10:57:29.222" v="47" actId="47"/>
        <pc:sldMkLst>
          <pc:docMk/>
          <pc:sldMk cId="2335048450" sldId="606"/>
        </pc:sldMkLst>
      </pc:sldChg>
      <pc:sldChg chg="del">
        <pc:chgData name="Matthieu De Mari" userId="dfb708c9-d8dc-439f-9a3b-c772bf4a311c" providerId="ADAL" clId="{8552C424-5E26-4255-9347-C9A126B6068E}" dt="2023-02-26T10:57:29.222" v="47" actId="47"/>
        <pc:sldMkLst>
          <pc:docMk/>
          <pc:sldMk cId="1286127476" sldId="607"/>
        </pc:sldMkLst>
      </pc:sldChg>
      <pc:sldChg chg="del">
        <pc:chgData name="Matthieu De Mari" userId="dfb708c9-d8dc-439f-9a3b-c772bf4a311c" providerId="ADAL" clId="{8552C424-5E26-4255-9347-C9A126B6068E}" dt="2023-02-26T10:57:29.222" v="47" actId="47"/>
        <pc:sldMkLst>
          <pc:docMk/>
          <pc:sldMk cId="1734242267" sldId="609"/>
        </pc:sldMkLst>
      </pc:sldChg>
      <pc:sldChg chg="del">
        <pc:chgData name="Matthieu De Mari" userId="dfb708c9-d8dc-439f-9a3b-c772bf4a311c" providerId="ADAL" clId="{8552C424-5E26-4255-9347-C9A126B6068E}" dt="2023-02-26T10:57:29.222" v="47" actId="47"/>
        <pc:sldMkLst>
          <pc:docMk/>
          <pc:sldMk cId="1384293926" sldId="610"/>
        </pc:sldMkLst>
      </pc:sldChg>
      <pc:sldChg chg="del">
        <pc:chgData name="Matthieu De Mari" userId="dfb708c9-d8dc-439f-9a3b-c772bf4a311c" providerId="ADAL" clId="{8552C424-5E26-4255-9347-C9A126B6068E}" dt="2023-02-26T10:57:29.222" v="47" actId="47"/>
        <pc:sldMkLst>
          <pc:docMk/>
          <pc:sldMk cId="2296623170" sldId="611"/>
        </pc:sldMkLst>
      </pc:sldChg>
      <pc:sldChg chg="del">
        <pc:chgData name="Matthieu De Mari" userId="dfb708c9-d8dc-439f-9a3b-c772bf4a311c" providerId="ADAL" clId="{8552C424-5E26-4255-9347-C9A126B6068E}" dt="2023-02-26T10:57:30.060" v="48" actId="47"/>
        <pc:sldMkLst>
          <pc:docMk/>
          <pc:sldMk cId="1517182271" sldId="612"/>
        </pc:sldMkLst>
      </pc:sldChg>
      <pc:sldChg chg="del">
        <pc:chgData name="Matthieu De Mari" userId="dfb708c9-d8dc-439f-9a3b-c772bf4a311c" providerId="ADAL" clId="{8552C424-5E26-4255-9347-C9A126B6068E}" dt="2023-02-26T10:57:30.060" v="48" actId="47"/>
        <pc:sldMkLst>
          <pc:docMk/>
          <pc:sldMk cId="490033385" sldId="613"/>
        </pc:sldMkLst>
      </pc:sldChg>
      <pc:sldChg chg="del">
        <pc:chgData name="Matthieu De Mari" userId="dfb708c9-d8dc-439f-9a3b-c772bf4a311c" providerId="ADAL" clId="{8552C424-5E26-4255-9347-C9A126B6068E}" dt="2023-02-26T10:57:30.060" v="48" actId="47"/>
        <pc:sldMkLst>
          <pc:docMk/>
          <pc:sldMk cId="206267094" sldId="614"/>
        </pc:sldMkLst>
      </pc:sldChg>
      <pc:sldChg chg="del">
        <pc:chgData name="Matthieu De Mari" userId="dfb708c9-d8dc-439f-9a3b-c772bf4a311c" providerId="ADAL" clId="{8552C424-5E26-4255-9347-C9A126B6068E}" dt="2023-02-26T10:57:30.060" v="48" actId="47"/>
        <pc:sldMkLst>
          <pc:docMk/>
          <pc:sldMk cId="2957905636" sldId="616"/>
        </pc:sldMkLst>
      </pc:sldChg>
      <pc:sldChg chg="del">
        <pc:chgData name="Matthieu De Mari" userId="dfb708c9-d8dc-439f-9a3b-c772bf4a311c" providerId="ADAL" clId="{8552C424-5E26-4255-9347-C9A126B6068E}" dt="2023-02-26T10:57:30.060" v="48" actId="47"/>
        <pc:sldMkLst>
          <pc:docMk/>
          <pc:sldMk cId="2174425756" sldId="617"/>
        </pc:sldMkLst>
      </pc:sldChg>
      <pc:sldChg chg="del">
        <pc:chgData name="Matthieu De Mari" userId="dfb708c9-d8dc-439f-9a3b-c772bf4a311c" providerId="ADAL" clId="{8552C424-5E26-4255-9347-C9A126B6068E}" dt="2023-02-26T10:57:33.656" v="52" actId="47"/>
        <pc:sldMkLst>
          <pc:docMk/>
          <pc:sldMk cId="131024617" sldId="618"/>
        </pc:sldMkLst>
      </pc:sldChg>
      <pc:sldChg chg="del">
        <pc:chgData name="Matthieu De Mari" userId="dfb708c9-d8dc-439f-9a3b-c772bf4a311c" providerId="ADAL" clId="{8552C424-5E26-4255-9347-C9A126B6068E}" dt="2023-02-26T10:57:32.866" v="51" actId="47"/>
        <pc:sldMkLst>
          <pc:docMk/>
          <pc:sldMk cId="809153611" sldId="619"/>
        </pc:sldMkLst>
      </pc:sldChg>
      <pc:sldChg chg="del">
        <pc:chgData name="Matthieu De Mari" userId="dfb708c9-d8dc-439f-9a3b-c772bf4a311c" providerId="ADAL" clId="{8552C424-5E26-4255-9347-C9A126B6068E}" dt="2023-02-26T10:57:50.358" v="65" actId="47"/>
        <pc:sldMkLst>
          <pc:docMk/>
          <pc:sldMk cId="467670258" sldId="620"/>
        </pc:sldMkLst>
      </pc:sldChg>
      <pc:sldChg chg="modSp mod">
        <pc:chgData name="Matthieu De Mari" userId="dfb708c9-d8dc-439f-9a3b-c772bf4a311c" providerId="ADAL" clId="{8552C424-5E26-4255-9347-C9A126B6068E}" dt="2023-02-26T10:58:17.811" v="92" actId="20577"/>
        <pc:sldMkLst>
          <pc:docMk/>
          <pc:sldMk cId="2249180305" sldId="621"/>
        </pc:sldMkLst>
      </pc:sldChg>
      <pc:sldChg chg="del">
        <pc:chgData name="Matthieu De Mari" userId="dfb708c9-d8dc-439f-9a3b-c772bf4a311c" providerId="ADAL" clId="{8552C424-5E26-4255-9347-C9A126B6068E}" dt="2023-02-26T10:57:34.512" v="53" actId="47"/>
        <pc:sldMkLst>
          <pc:docMk/>
          <pc:sldMk cId="3309259891" sldId="622"/>
        </pc:sldMkLst>
      </pc:sldChg>
      <pc:sldChg chg="del">
        <pc:chgData name="Matthieu De Mari" userId="dfb708c9-d8dc-439f-9a3b-c772bf4a311c" providerId="ADAL" clId="{8552C424-5E26-4255-9347-C9A126B6068E}" dt="2023-02-26T10:57:34.512" v="53" actId="47"/>
        <pc:sldMkLst>
          <pc:docMk/>
          <pc:sldMk cId="725919358" sldId="623"/>
        </pc:sldMkLst>
      </pc:sldChg>
      <pc:sldChg chg="del">
        <pc:chgData name="Matthieu De Mari" userId="dfb708c9-d8dc-439f-9a3b-c772bf4a311c" providerId="ADAL" clId="{8552C424-5E26-4255-9347-C9A126B6068E}" dt="2023-02-26T10:57:34.512" v="53" actId="47"/>
        <pc:sldMkLst>
          <pc:docMk/>
          <pc:sldMk cId="516851460" sldId="624"/>
        </pc:sldMkLst>
      </pc:sldChg>
      <pc:sldChg chg="del">
        <pc:chgData name="Matthieu De Mari" userId="dfb708c9-d8dc-439f-9a3b-c772bf4a311c" providerId="ADAL" clId="{8552C424-5E26-4255-9347-C9A126B6068E}" dt="2023-02-26T10:57:34.512" v="53" actId="47"/>
        <pc:sldMkLst>
          <pc:docMk/>
          <pc:sldMk cId="1263272791" sldId="625"/>
        </pc:sldMkLst>
      </pc:sldChg>
      <pc:sldChg chg="modSp del mod">
        <pc:chgData name="Matthieu De Mari" userId="dfb708c9-d8dc-439f-9a3b-c772bf4a311c" providerId="ADAL" clId="{8552C424-5E26-4255-9347-C9A126B6068E}" dt="2023-02-26T10:57:48.503" v="64" actId="47"/>
        <pc:sldMkLst>
          <pc:docMk/>
          <pc:sldMk cId="1067453870" sldId="627"/>
        </pc:sldMkLst>
      </pc:sldChg>
      <pc:sldChg chg="modSp mod">
        <pc:chgData name="Matthieu De Mari" userId="dfb708c9-d8dc-439f-9a3b-c772bf4a311c" providerId="ADAL" clId="{8552C424-5E26-4255-9347-C9A126B6068E}" dt="2023-02-26T10:58:09.441" v="87" actId="20577"/>
        <pc:sldMkLst>
          <pc:docMk/>
          <pc:sldMk cId="40441892" sldId="628"/>
        </pc:sldMkLst>
      </pc:sldChg>
      <pc:sldChg chg="del">
        <pc:chgData name="Matthieu De Mari" userId="dfb708c9-d8dc-439f-9a3b-c772bf4a311c" providerId="ADAL" clId="{8552C424-5E26-4255-9347-C9A126B6068E}" dt="2023-02-26T10:58:11.886" v="88" actId="47"/>
        <pc:sldMkLst>
          <pc:docMk/>
          <pc:sldMk cId="3462067249" sldId="629"/>
        </pc:sldMkLst>
      </pc:sldChg>
      <pc:sldChg chg="del">
        <pc:chgData name="Matthieu De Mari" userId="dfb708c9-d8dc-439f-9a3b-c772bf4a311c" providerId="ADAL" clId="{8552C424-5E26-4255-9347-C9A126B6068E}" dt="2023-02-26T10:57:32.866" v="51" actId="47"/>
        <pc:sldMkLst>
          <pc:docMk/>
          <pc:sldMk cId="1513345556" sldId="630"/>
        </pc:sldMkLst>
      </pc:sldChg>
      <pc:sldChg chg="del">
        <pc:chgData name="Matthieu De Mari" userId="dfb708c9-d8dc-439f-9a3b-c772bf4a311c" providerId="ADAL" clId="{8552C424-5E26-4255-9347-C9A126B6068E}" dt="2023-02-26T10:57:32.866" v="51" actId="47"/>
        <pc:sldMkLst>
          <pc:docMk/>
          <pc:sldMk cId="3334018462" sldId="631"/>
        </pc:sldMkLst>
      </pc:sldChg>
      <pc:sldChg chg="del">
        <pc:chgData name="Matthieu De Mari" userId="dfb708c9-d8dc-439f-9a3b-c772bf4a311c" providerId="ADAL" clId="{8552C424-5E26-4255-9347-C9A126B6068E}" dt="2023-02-26T10:57:31.853" v="50" actId="47"/>
        <pc:sldMkLst>
          <pc:docMk/>
          <pc:sldMk cId="1394096736" sldId="632"/>
        </pc:sldMkLst>
      </pc:sldChg>
      <pc:sldChg chg="del">
        <pc:chgData name="Matthieu De Mari" userId="dfb708c9-d8dc-439f-9a3b-c772bf4a311c" providerId="ADAL" clId="{8552C424-5E26-4255-9347-C9A126B6068E}" dt="2023-02-26T10:57:31.853" v="50" actId="47"/>
        <pc:sldMkLst>
          <pc:docMk/>
          <pc:sldMk cId="1780120698" sldId="633"/>
        </pc:sldMkLst>
      </pc:sldChg>
      <pc:sldChg chg="new">
        <pc:chgData name="Matthieu De Mari" userId="dfb708c9-d8dc-439f-9a3b-c772bf4a311c" providerId="ADAL" clId="{8552C424-5E26-4255-9347-C9A126B6068E}" dt="2023-02-26T10:57:18.420" v="43" actId="680"/>
        <pc:sldMkLst>
          <pc:docMk/>
          <pc:sldMk cId="3456859645" sldId="634"/>
        </pc:sldMkLst>
      </pc:sldChg>
    </pc:docChg>
  </pc:docChgLst>
  <pc:docChgLst>
    <pc:chgData name="Matthieu De Mari" userId="dfb708c9-d8dc-439f-9a3b-c772bf4a311c" providerId="ADAL" clId="{7B90252B-8001-46A9-8A14-ADB1535C0AF2}"/>
    <pc:docChg chg="undo custSel addSld delSld modSld sldOrd addSection delSection modSection">
      <pc:chgData name="Matthieu De Mari" userId="dfb708c9-d8dc-439f-9a3b-c772bf4a311c" providerId="ADAL" clId="{7B90252B-8001-46A9-8A14-ADB1535C0AF2}" dt="2025-04-09T09:23:50.942" v="14798" actId="20577"/>
      <pc:docMkLst>
        <pc:docMk/>
      </pc:docMkLst>
      <pc:sldChg chg="modSp add mod">
        <pc:chgData name="Matthieu De Mari" userId="dfb708c9-d8dc-439f-9a3b-c772bf4a311c" providerId="ADAL" clId="{7B90252B-8001-46A9-8A14-ADB1535C0AF2}" dt="2025-04-09T09:23:50.942" v="14798" actId="20577"/>
        <pc:sldMkLst>
          <pc:docMk/>
          <pc:sldMk cId="3961348234" sldId="257"/>
        </pc:sldMkLst>
        <pc:spChg chg="mod">
          <ac:chgData name="Matthieu De Mari" userId="dfb708c9-d8dc-439f-9a3b-c772bf4a311c" providerId="ADAL" clId="{7B90252B-8001-46A9-8A14-ADB1535C0AF2}" dt="2025-04-09T09:23:50.942" v="14798" actId="20577"/>
          <ac:spMkLst>
            <pc:docMk/>
            <pc:sldMk cId="3961348234" sldId="257"/>
            <ac:spMk id="3" creationId="{35995840-A9D9-479A-A34F-EA7DC229D38E}"/>
          </ac:spMkLst>
        </pc:spChg>
      </pc:sldChg>
      <pc:sldChg chg="add del">
        <pc:chgData name="Matthieu De Mari" userId="dfb708c9-d8dc-439f-9a3b-c772bf4a311c" providerId="ADAL" clId="{7B90252B-8001-46A9-8A14-ADB1535C0AF2}" dt="2025-04-07T04:46:54.362" v="8020" actId="47"/>
        <pc:sldMkLst>
          <pc:docMk/>
          <pc:sldMk cId="545989444" sldId="547"/>
        </pc:sldMkLst>
      </pc:sldChg>
      <pc:sldChg chg="del">
        <pc:chgData name="Matthieu De Mari" userId="dfb708c9-d8dc-439f-9a3b-c772bf4a311c" providerId="ADAL" clId="{7B90252B-8001-46A9-8A14-ADB1535C0AF2}" dt="2025-04-06T05:15:31.867" v="4" actId="47"/>
        <pc:sldMkLst>
          <pc:docMk/>
          <pc:sldMk cId="4267832796" sldId="550"/>
        </pc:sldMkLst>
      </pc:sldChg>
      <pc:sldChg chg="modSp del mod">
        <pc:chgData name="Matthieu De Mari" userId="dfb708c9-d8dc-439f-9a3b-c772bf4a311c" providerId="ADAL" clId="{7B90252B-8001-46A9-8A14-ADB1535C0AF2}" dt="2025-04-09T09:23:16.900" v="14757" actId="47"/>
        <pc:sldMkLst>
          <pc:docMk/>
          <pc:sldMk cId="2211946059" sldId="633"/>
        </pc:sldMkLst>
      </pc:sldChg>
      <pc:sldChg chg="del">
        <pc:chgData name="Matthieu De Mari" userId="dfb708c9-d8dc-439f-9a3b-c772bf4a311c" providerId="ADAL" clId="{7B90252B-8001-46A9-8A14-ADB1535C0AF2}" dt="2025-04-06T05:15:27.691" v="1" actId="47"/>
        <pc:sldMkLst>
          <pc:docMk/>
          <pc:sldMk cId="1608646243" sldId="635"/>
        </pc:sldMkLst>
      </pc:sldChg>
      <pc:sldChg chg="add del">
        <pc:chgData name="Matthieu De Mari" userId="dfb708c9-d8dc-439f-9a3b-c772bf4a311c" providerId="ADAL" clId="{7B90252B-8001-46A9-8A14-ADB1535C0AF2}" dt="2025-04-09T09:19:28.379" v="14748"/>
        <pc:sldMkLst>
          <pc:docMk/>
          <pc:sldMk cId="767657182" sldId="636"/>
        </pc:sldMkLst>
      </pc:sldChg>
      <pc:sldChg chg="add del">
        <pc:chgData name="Matthieu De Mari" userId="dfb708c9-d8dc-439f-9a3b-c772bf4a311c" providerId="ADAL" clId="{7B90252B-8001-46A9-8A14-ADB1535C0AF2}" dt="2025-04-09T09:18:32.958" v="14742"/>
        <pc:sldMkLst>
          <pc:docMk/>
          <pc:sldMk cId="3875543137" sldId="637"/>
        </pc:sldMkLst>
      </pc:sldChg>
      <pc:sldChg chg="add del">
        <pc:chgData name="Matthieu De Mari" userId="dfb708c9-d8dc-439f-9a3b-c772bf4a311c" providerId="ADAL" clId="{7B90252B-8001-46A9-8A14-ADB1535C0AF2}" dt="2025-04-09T09:18:32.958" v="14742"/>
        <pc:sldMkLst>
          <pc:docMk/>
          <pc:sldMk cId="2599086613" sldId="638"/>
        </pc:sldMkLst>
      </pc:sldChg>
      <pc:sldChg chg="modSp add del mod ord">
        <pc:chgData name="Matthieu De Mari" userId="dfb708c9-d8dc-439f-9a3b-c772bf4a311c" providerId="ADAL" clId="{7B90252B-8001-46A9-8A14-ADB1535C0AF2}" dt="2025-04-06T05:18:45.180" v="119" actId="5793"/>
        <pc:sldMkLst>
          <pc:docMk/>
          <pc:sldMk cId="967026721" sldId="641"/>
        </pc:sldMkLst>
        <pc:spChg chg="mod">
          <ac:chgData name="Matthieu De Mari" userId="dfb708c9-d8dc-439f-9a3b-c772bf4a311c" providerId="ADAL" clId="{7B90252B-8001-46A9-8A14-ADB1535C0AF2}" dt="2025-04-06T05:18:45.180" v="119" actId="5793"/>
          <ac:spMkLst>
            <pc:docMk/>
            <pc:sldMk cId="967026721" sldId="641"/>
            <ac:spMk id="3" creationId="{7CEABDA2-36D3-4C8F-9FF0-ED15A8233A34}"/>
          </ac:spMkLst>
        </pc:spChg>
      </pc:sldChg>
      <pc:sldChg chg="modSp add del mod">
        <pc:chgData name="Matthieu De Mari" userId="dfb708c9-d8dc-439f-9a3b-c772bf4a311c" providerId="ADAL" clId="{7B90252B-8001-46A9-8A14-ADB1535C0AF2}" dt="2025-04-07T03:58:21.621" v="6713" actId="20577"/>
        <pc:sldMkLst>
          <pc:docMk/>
          <pc:sldMk cId="1277121450" sldId="642"/>
        </pc:sldMkLst>
        <pc:spChg chg="mod">
          <ac:chgData name="Matthieu De Mari" userId="dfb708c9-d8dc-439f-9a3b-c772bf4a311c" providerId="ADAL" clId="{7B90252B-8001-46A9-8A14-ADB1535C0AF2}" dt="2025-04-07T03:58:21.621" v="6713" actId="20577"/>
          <ac:spMkLst>
            <pc:docMk/>
            <pc:sldMk cId="1277121450" sldId="642"/>
            <ac:spMk id="2" creationId="{BB954510-69A4-4075-9A33-26AD0BA05ECB}"/>
          </ac:spMkLst>
        </pc:spChg>
        <pc:spChg chg="mod">
          <ac:chgData name="Matthieu De Mari" userId="dfb708c9-d8dc-439f-9a3b-c772bf4a311c" providerId="ADAL" clId="{7B90252B-8001-46A9-8A14-ADB1535C0AF2}" dt="2025-04-07T03:56:32.383" v="6457" actId="207"/>
          <ac:spMkLst>
            <pc:docMk/>
            <pc:sldMk cId="1277121450" sldId="642"/>
            <ac:spMk id="3" creationId="{7CEABDA2-36D3-4C8F-9FF0-ED15A8233A34}"/>
          </ac:spMkLst>
        </pc:spChg>
      </pc:sldChg>
      <pc:sldChg chg="del">
        <pc:chgData name="Matthieu De Mari" userId="dfb708c9-d8dc-439f-9a3b-c772bf4a311c" providerId="ADAL" clId="{7B90252B-8001-46A9-8A14-ADB1535C0AF2}" dt="2025-04-06T05:15:26.476" v="0" actId="47"/>
        <pc:sldMkLst>
          <pc:docMk/>
          <pc:sldMk cId="217772614" sldId="643"/>
        </pc:sldMkLst>
      </pc:sldChg>
      <pc:sldChg chg="modSp add del mod">
        <pc:chgData name="Matthieu De Mari" userId="dfb708c9-d8dc-439f-9a3b-c772bf4a311c" providerId="ADAL" clId="{7B90252B-8001-46A9-8A14-ADB1535C0AF2}" dt="2025-04-07T03:58:26.308" v="6714"/>
        <pc:sldMkLst>
          <pc:docMk/>
          <pc:sldMk cId="2381005527" sldId="645"/>
        </pc:sldMkLst>
        <pc:spChg chg="mod">
          <ac:chgData name="Matthieu De Mari" userId="dfb708c9-d8dc-439f-9a3b-c772bf4a311c" providerId="ADAL" clId="{7B90252B-8001-46A9-8A14-ADB1535C0AF2}" dt="2025-04-07T03:58:26.308" v="6714"/>
          <ac:spMkLst>
            <pc:docMk/>
            <pc:sldMk cId="2381005527" sldId="645"/>
            <ac:spMk id="2" creationId="{BB954510-69A4-4075-9A33-26AD0BA05ECB}"/>
          </ac:spMkLst>
        </pc:spChg>
        <pc:spChg chg="mod">
          <ac:chgData name="Matthieu De Mari" userId="dfb708c9-d8dc-439f-9a3b-c772bf4a311c" providerId="ADAL" clId="{7B90252B-8001-46A9-8A14-ADB1535C0AF2}" dt="2025-04-07T03:58:11.246" v="6688" actId="20577"/>
          <ac:spMkLst>
            <pc:docMk/>
            <pc:sldMk cId="2381005527" sldId="645"/>
            <ac:spMk id="3" creationId="{7CEABDA2-36D3-4C8F-9FF0-ED15A8233A34}"/>
          </ac:spMkLst>
        </pc:spChg>
      </pc:sldChg>
      <pc:sldChg chg="del">
        <pc:chgData name="Matthieu De Mari" userId="dfb708c9-d8dc-439f-9a3b-c772bf4a311c" providerId="ADAL" clId="{7B90252B-8001-46A9-8A14-ADB1535C0AF2}" dt="2025-04-06T05:15:26.476" v="0" actId="47"/>
        <pc:sldMkLst>
          <pc:docMk/>
          <pc:sldMk cId="1233052627" sldId="649"/>
        </pc:sldMkLst>
      </pc:sldChg>
      <pc:sldChg chg="del">
        <pc:chgData name="Matthieu De Mari" userId="dfb708c9-d8dc-439f-9a3b-c772bf4a311c" providerId="ADAL" clId="{7B90252B-8001-46A9-8A14-ADB1535C0AF2}" dt="2025-04-06T05:15:26.476" v="0" actId="47"/>
        <pc:sldMkLst>
          <pc:docMk/>
          <pc:sldMk cId="304827989" sldId="650"/>
        </pc:sldMkLst>
      </pc:sldChg>
      <pc:sldChg chg="del">
        <pc:chgData name="Matthieu De Mari" userId="dfb708c9-d8dc-439f-9a3b-c772bf4a311c" providerId="ADAL" clId="{7B90252B-8001-46A9-8A14-ADB1535C0AF2}" dt="2025-04-06T05:15:26.476" v="0" actId="47"/>
        <pc:sldMkLst>
          <pc:docMk/>
          <pc:sldMk cId="3717161183" sldId="651"/>
        </pc:sldMkLst>
      </pc:sldChg>
      <pc:sldChg chg="del">
        <pc:chgData name="Matthieu De Mari" userId="dfb708c9-d8dc-439f-9a3b-c772bf4a311c" providerId="ADAL" clId="{7B90252B-8001-46A9-8A14-ADB1535C0AF2}" dt="2025-04-06T05:15:26.476" v="0" actId="47"/>
        <pc:sldMkLst>
          <pc:docMk/>
          <pc:sldMk cId="3643453173" sldId="652"/>
        </pc:sldMkLst>
      </pc:sldChg>
      <pc:sldChg chg="del">
        <pc:chgData name="Matthieu De Mari" userId="dfb708c9-d8dc-439f-9a3b-c772bf4a311c" providerId="ADAL" clId="{7B90252B-8001-46A9-8A14-ADB1535C0AF2}" dt="2025-04-06T05:15:26.476" v="0" actId="47"/>
        <pc:sldMkLst>
          <pc:docMk/>
          <pc:sldMk cId="152656004" sldId="653"/>
        </pc:sldMkLst>
      </pc:sldChg>
      <pc:sldChg chg="del">
        <pc:chgData name="Matthieu De Mari" userId="dfb708c9-d8dc-439f-9a3b-c772bf4a311c" providerId="ADAL" clId="{7B90252B-8001-46A9-8A14-ADB1535C0AF2}" dt="2025-04-06T05:15:26.476" v="0" actId="47"/>
        <pc:sldMkLst>
          <pc:docMk/>
          <pc:sldMk cId="629423183" sldId="654"/>
        </pc:sldMkLst>
      </pc:sldChg>
      <pc:sldChg chg="del">
        <pc:chgData name="Matthieu De Mari" userId="dfb708c9-d8dc-439f-9a3b-c772bf4a311c" providerId="ADAL" clId="{7B90252B-8001-46A9-8A14-ADB1535C0AF2}" dt="2025-04-06T05:15:26.476" v="0" actId="47"/>
        <pc:sldMkLst>
          <pc:docMk/>
          <pc:sldMk cId="1981122513" sldId="655"/>
        </pc:sldMkLst>
      </pc:sldChg>
      <pc:sldChg chg="del">
        <pc:chgData name="Matthieu De Mari" userId="dfb708c9-d8dc-439f-9a3b-c772bf4a311c" providerId="ADAL" clId="{7B90252B-8001-46A9-8A14-ADB1535C0AF2}" dt="2025-04-06T05:15:26.476" v="0" actId="47"/>
        <pc:sldMkLst>
          <pc:docMk/>
          <pc:sldMk cId="1572258975" sldId="656"/>
        </pc:sldMkLst>
      </pc:sldChg>
      <pc:sldChg chg="del">
        <pc:chgData name="Matthieu De Mari" userId="dfb708c9-d8dc-439f-9a3b-c772bf4a311c" providerId="ADAL" clId="{7B90252B-8001-46A9-8A14-ADB1535C0AF2}" dt="2025-04-06T05:15:26.476" v="0" actId="47"/>
        <pc:sldMkLst>
          <pc:docMk/>
          <pc:sldMk cId="1887755165" sldId="657"/>
        </pc:sldMkLst>
      </pc:sldChg>
      <pc:sldChg chg="del">
        <pc:chgData name="Matthieu De Mari" userId="dfb708c9-d8dc-439f-9a3b-c772bf4a311c" providerId="ADAL" clId="{7B90252B-8001-46A9-8A14-ADB1535C0AF2}" dt="2025-04-06T05:15:26.476" v="0" actId="47"/>
        <pc:sldMkLst>
          <pc:docMk/>
          <pc:sldMk cId="3624671359" sldId="658"/>
        </pc:sldMkLst>
      </pc:sldChg>
      <pc:sldChg chg="del">
        <pc:chgData name="Matthieu De Mari" userId="dfb708c9-d8dc-439f-9a3b-c772bf4a311c" providerId="ADAL" clId="{7B90252B-8001-46A9-8A14-ADB1535C0AF2}" dt="2025-04-06T05:15:26.476" v="0" actId="47"/>
        <pc:sldMkLst>
          <pc:docMk/>
          <pc:sldMk cId="383223004" sldId="661"/>
        </pc:sldMkLst>
      </pc:sldChg>
      <pc:sldChg chg="del">
        <pc:chgData name="Matthieu De Mari" userId="dfb708c9-d8dc-439f-9a3b-c772bf4a311c" providerId="ADAL" clId="{7B90252B-8001-46A9-8A14-ADB1535C0AF2}" dt="2025-04-06T05:15:26.476" v="0" actId="47"/>
        <pc:sldMkLst>
          <pc:docMk/>
          <pc:sldMk cId="2087661601" sldId="662"/>
        </pc:sldMkLst>
      </pc:sldChg>
      <pc:sldChg chg="del">
        <pc:chgData name="Matthieu De Mari" userId="dfb708c9-d8dc-439f-9a3b-c772bf4a311c" providerId="ADAL" clId="{7B90252B-8001-46A9-8A14-ADB1535C0AF2}" dt="2025-04-06T05:15:26.476" v="0" actId="47"/>
        <pc:sldMkLst>
          <pc:docMk/>
          <pc:sldMk cId="3035315714" sldId="663"/>
        </pc:sldMkLst>
      </pc:sldChg>
      <pc:sldChg chg="del">
        <pc:chgData name="Matthieu De Mari" userId="dfb708c9-d8dc-439f-9a3b-c772bf4a311c" providerId="ADAL" clId="{7B90252B-8001-46A9-8A14-ADB1535C0AF2}" dt="2025-04-06T05:15:26.476" v="0" actId="47"/>
        <pc:sldMkLst>
          <pc:docMk/>
          <pc:sldMk cId="3559974155" sldId="664"/>
        </pc:sldMkLst>
      </pc:sldChg>
      <pc:sldChg chg="del">
        <pc:chgData name="Matthieu De Mari" userId="dfb708c9-d8dc-439f-9a3b-c772bf4a311c" providerId="ADAL" clId="{7B90252B-8001-46A9-8A14-ADB1535C0AF2}" dt="2025-04-06T05:15:26.476" v="0" actId="47"/>
        <pc:sldMkLst>
          <pc:docMk/>
          <pc:sldMk cId="2645681835" sldId="665"/>
        </pc:sldMkLst>
      </pc:sldChg>
      <pc:sldChg chg="modSp add del mod">
        <pc:chgData name="Matthieu De Mari" userId="dfb708c9-d8dc-439f-9a3b-c772bf4a311c" providerId="ADAL" clId="{7B90252B-8001-46A9-8A14-ADB1535C0AF2}" dt="2025-04-07T04:01:17.406" v="7115" actId="20577"/>
        <pc:sldMkLst>
          <pc:docMk/>
          <pc:sldMk cId="3576498149" sldId="666"/>
        </pc:sldMkLst>
        <pc:spChg chg="mod">
          <ac:chgData name="Matthieu De Mari" userId="dfb708c9-d8dc-439f-9a3b-c772bf4a311c" providerId="ADAL" clId="{7B90252B-8001-46A9-8A14-ADB1535C0AF2}" dt="2025-04-07T04:01:17.406" v="7115" actId="20577"/>
          <ac:spMkLst>
            <pc:docMk/>
            <pc:sldMk cId="3576498149" sldId="666"/>
            <ac:spMk id="4" creationId="{032434E9-A285-435C-A272-0F9703A0EAFE}"/>
          </ac:spMkLst>
        </pc:spChg>
      </pc:sldChg>
      <pc:sldChg chg="modSp add del mod">
        <pc:chgData name="Matthieu De Mari" userId="dfb708c9-d8dc-439f-9a3b-c772bf4a311c" providerId="ADAL" clId="{7B90252B-8001-46A9-8A14-ADB1535C0AF2}" dt="2025-04-07T04:21:37.677" v="7147"/>
        <pc:sldMkLst>
          <pc:docMk/>
          <pc:sldMk cId="2448132734" sldId="667"/>
        </pc:sldMkLst>
        <pc:spChg chg="mod">
          <ac:chgData name="Matthieu De Mari" userId="dfb708c9-d8dc-439f-9a3b-c772bf4a311c" providerId="ADAL" clId="{7B90252B-8001-46A9-8A14-ADB1535C0AF2}" dt="2025-04-07T04:21:37.677" v="7147"/>
          <ac:spMkLst>
            <pc:docMk/>
            <pc:sldMk cId="2448132734" sldId="667"/>
            <ac:spMk id="2" creationId="{31E1C1EB-63FF-4052-8BBB-6E51F63F249B}"/>
          </ac:spMkLst>
        </pc:spChg>
      </pc:sldChg>
      <pc:sldChg chg="modSp add del mod">
        <pc:chgData name="Matthieu De Mari" userId="dfb708c9-d8dc-439f-9a3b-c772bf4a311c" providerId="ADAL" clId="{7B90252B-8001-46A9-8A14-ADB1535C0AF2}" dt="2025-04-07T04:21:30.964" v="7146" actId="20577"/>
        <pc:sldMkLst>
          <pc:docMk/>
          <pc:sldMk cId="1294159851" sldId="668"/>
        </pc:sldMkLst>
        <pc:spChg chg="mod">
          <ac:chgData name="Matthieu De Mari" userId="dfb708c9-d8dc-439f-9a3b-c772bf4a311c" providerId="ADAL" clId="{7B90252B-8001-46A9-8A14-ADB1535C0AF2}" dt="2025-04-07T04:21:30.964" v="7146" actId="20577"/>
          <ac:spMkLst>
            <pc:docMk/>
            <pc:sldMk cId="1294159851" sldId="668"/>
            <ac:spMk id="2" creationId="{31E1C1EB-63FF-4052-8BBB-6E51F63F249B}"/>
          </ac:spMkLst>
        </pc:spChg>
      </pc:sldChg>
      <pc:sldChg chg="del">
        <pc:chgData name="Matthieu De Mari" userId="dfb708c9-d8dc-439f-9a3b-c772bf4a311c" providerId="ADAL" clId="{7B90252B-8001-46A9-8A14-ADB1535C0AF2}" dt="2025-04-06T05:15:27.691" v="1" actId="47"/>
        <pc:sldMkLst>
          <pc:docMk/>
          <pc:sldMk cId="1063985533" sldId="669"/>
        </pc:sldMkLst>
      </pc:sldChg>
      <pc:sldChg chg="del">
        <pc:chgData name="Matthieu De Mari" userId="dfb708c9-d8dc-439f-9a3b-c772bf4a311c" providerId="ADAL" clId="{7B90252B-8001-46A9-8A14-ADB1535C0AF2}" dt="2025-04-06T05:15:27.691" v="1" actId="47"/>
        <pc:sldMkLst>
          <pc:docMk/>
          <pc:sldMk cId="3002271023" sldId="670"/>
        </pc:sldMkLst>
      </pc:sldChg>
      <pc:sldChg chg="modSp add del mod">
        <pc:chgData name="Matthieu De Mari" userId="dfb708c9-d8dc-439f-9a3b-c772bf4a311c" providerId="ADAL" clId="{7B90252B-8001-46A9-8A14-ADB1535C0AF2}" dt="2025-04-09T09:17:12.490" v="14689" actId="20577"/>
        <pc:sldMkLst>
          <pc:docMk/>
          <pc:sldMk cId="278028184" sldId="671"/>
        </pc:sldMkLst>
        <pc:spChg chg="mod">
          <ac:chgData name="Matthieu De Mari" userId="dfb708c9-d8dc-439f-9a3b-c772bf4a311c" providerId="ADAL" clId="{7B90252B-8001-46A9-8A14-ADB1535C0AF2}" dt="2025-04-09T09:17:12.490" v="14689" actId="20577"/>
          <ac:spMkLst>
            <pc:docMk/>
            <pc:sldMk cId="278028184" sldId="671"/>
            <ac:spMk id="3" creationId="{B5F13A36-0FDB-4450-98AF-695E52976E5F}"/>
          </ac:spMkLst>
        </pc:spChg>
      </pc:sldChg>
      <pc:sldChg chg="del">
        <pc:chgData name="Matthieu De Mari" userId="dfb708c9-d8dc-439f-9a3b-c772bf4a311c" providerId="ADAL" clId="{7B90252B-8001-46A9-8A14-ADB1535C0AF2}" dt="2025-04-06T05:15:27.691" v="1" actId="47"/>
        <pc:sldMkLst>
          <pc:docMk/>
          <pc:sldMk cId="3241301084" sldId="672"/>
        </pc:sldMkLst>
      </pc:sldChg>
      <pc:sldChg chg="modSp add del mod">
        <pc:chgData name="Matthieu De Mari" userId="dfb708c9-d8dc-439f-9a3b-c772bf4a311c" providerId="ADAL" clId="{7B90252B-8001-46A9-8A14-ADB1535C0AF2}" dt="2025-04-09T09:17:17.242" v="14690" actId="47"/>
        <pc:sldMkLst>
          <pc:docMk/>
          <pc:sldMk cId="4015266761" sldId="673"/>
        </pc:sldMkLst>
      </pc:sldChg>
      <pc:sldChg chg="add del">
        <pc:chgData name="Matthieu De Mari" userId="dfb708c9-d8dc-439f-9a3b-c772bf4a311c" providerId="ADAL" clId="{7B90252B-8001-46A9-8A14-ADB1535C0AF2}" dt="2025-04-09T09:16:38.188" v="14675"/>
        <pc:sldMkLst>
          <pc:docMk/>
          <pc:sldMk cId="4136466441" sldId="674"/>
        </pc:sldMkLst>
      </pc:sldChg>
      <pc:sldChg chg="add del">
        <pc:chgData name="Matthieu De Mari" userId="dfb708c9-d8dc-439f-9a3b-c772bf4a311c" providerId="ADAL" clId="{7B90252B-8001-46A9-8A14-ADB1535C0AF2}" dt="2025-04-09T09:18:32.958" v="14742"/>
        <pc:sldMkLst>
          <pc:docMk/>
          <pc:sldMk cId="2421120945" sldId="675"/>
        </pc:sldMkLst>
      </pc:sldChg>
      <pc:sldChg chg="add del">
        <pc:chgData name="Matthieu De Mari" userId="dfb708c9-d8dc-439f-9a3b-c772bf4a311c" providerId="ADAL" clId="{7B90252B-8001-46A9-8A14-ADB1535C0AF2}" dt="2025-04-09T09:18:32.958" v="14742"/>
        <pc:sldMkLst>
          <pc:docMk/>
          <pc:sldMk cId="2006486705" sldId="676"/>
        </pc:sldMkLst>
      </pc:sldChg>
      <pc:sldChg chg="add del">
        <pc:chgData name="Matthieu De Mari" userId="dfb708c9-d8dc-439f-9a3b-c772bf4a311c" providerId="ADAL" clId="{7B90252B-8001-46A9-8A14-ADB1535C0AF2}" dt="2025-04-09T09:18:32.958" v="14742"/>
        <pc:sldMkLst>
          <pc:docMk/>
          <pc:sldMk cId="3985725824" sldId="677"/>
        </pc:sldMkLst>
      </pc:sldChg>
      <pc:sldChg chg="add del">
        <pc:chgData name="Matthieu De Mari" userId="dfb708c9-d8dc-439f-9a3b-c772bf4a311c" providerId="ADAL" clId="{7B90252B-8001-46A9-8A14-ADB1535C0AF2}" dt="2025-04-09T09:19:28.379" v="14748"/>
        <pc:sldMkLst>
          <pc:docMk/>
          <pc:sldMk cId="2758040485" sldId="678"/>
        </pc:sldMkLst>
      </pc:sldChg>
      <pc:sldChg chg="add del">
        <pc:chgData name="Matthieu De Mari" userId="dfb708c9-d8dc-439f-9a3b-c772bf4a311c" providerId="ADAL" clId="{7B90252B-8001-46A9-8A14-ADB1535C0AF2}" dt="2025-04-09T09:19:28.379" v="14748"/>
        <pc:sldMkLst>
          <pc:docMk/>
          <pc:sldMk cId="2017719165" sldId="679"/>
        </pc:sldMkLst>
      </pc:sldChg>
      <pc:sldChg chg="modSp add del mod">
        <pc:chgData name="Matthieu De Mari" userId="dfb708c9-d8dc-439f-9a3b-c772bf4a311c" providerId="ADAL" clId="{7B90252B-8001-46A9-8A14-ADB1535C0AF2}" dt="2025-04-09T09:19:59.597" v="14755" actId="20577"/>
        <pc:sldMkLst>
          <pc:docMk/>
          <pc:sldMk cId="1295920255" sldId="680"/>
        </pc:sldMkLst>
        <pc:spChg chg="mod">
          <ac:chgData name="Matthieu De Mari" userId="dfb708c9-d8dc-439f-9a3b-c772bf4a311c" providerId="ADAL" clId="{7B90252B-8001-46A9-8A14-ADB1535C0AF2}" dt="2025-04-09T09:19:59.597" v="14755" actId="20577"/>
          <ac:spMkLst>
            <pc:docMk/>
            <pc:sldMk cId="1295920255" sldId="680"/>
            <ac:spMk id="3" creationId="{299326E3-5414-420F-A39D-AE22F93ACBA7}"/>
          </ac:spMkLst>
        </pc:spChg>
      </pc:sldChg>
      <pc:sldChg chg="del">
        <pc:chgData name="Matthieu De Mari" userId="dfb708c9-d8dc-439f-9a3b-c772bf4a311c" providerId="ADAL" clId="{7B90252B-8001-46A9-8A14-ADB1535C0AF2}" dt="2025-04-06T05:15:27.691" v="1" actId="47"/>
        <pc:sldMkLst>
          <pc:docMk/>
          <pc:sldMk cId="55272946" sldId="681"/>
        </pc:sldMkLst>
      </pc:sldChg>
      <pc:sldChg chg="modSp add mod">
        <pc:chgData name="Matthieu De Mari" userId="dfb708c9-d8dc-439f-9a3b-c772bf4a311c" providerId="ADAL" clId="{7B90252B-8001-46A9-8A14-ADB1535C0AF2}" dt="2025-04-09T09:23:27.033" v="14758" actId="207"/>
        <pc:sldMkLst>
          <pc:docMk/>
          <pc:sldMk cId="3442501962" sldId="691"/>
        </pc:sldMkLst>
        <pc:spChg chg="mod">
          <ac:chgData name="Matthieu De Mari" userId="dfb708c9-d8dc-439f-9a3b-c772bf4a311c" providerId="ADAL" clId="{7B90252B-8001-46A9-8A14-ADB1535C0AF2}" dt="2025-04-09T09:23:27.033" v="14758" actId="207"/>
          <ac:spMkLst>
            <pc:docMk/>
            <pc:sldMk cId="3442501962" sldId="691"/>
            <ac:spMk id="3" creationId="{35995840-A9D9-479A-A34F-EA7DC229D38E}"/>
          </ac:spMkLst>
        </pc:spChg>
      </pc:sldChg>
      <pc:sldChg chg="del">
        <pc:chgData name="Matthieu De Mari" userId="dfb708c9-d8dc-439f-9a3b-c772bf4a311c" providerId="ADAL" clId="{7B90252B-8001-46A9-8A14-ADB1535C0AF2}" dt="2025-04-06T05:15:26.476" v="0" actId="47"/>
        <pc:sldMkLst>
          <pc:docMk/>
          <pc:sldMk cId="260732904" sldId="694"/>
        </pc:sldMkLst>
      </pc:sldChg>
      <pc:sldChg chg="add del">
        <pc:chgData name="Matthieu De Mari" userId="dfb708c9-d8dc-439f-9a3b-c772bf4a311c" providerId="ADAL" clId="{7B90252B-8001-46A9-8A14-ADB1535C0AF2}" dt="2025-04-09T09:18:07.726" v="14740" actId="47"/>
        <pc:sldMkLst>
          <pc:docMk/>
          <pc:sldMk cId="1184470419" sldId="695"/>
        </pc:sldMkLst>
      </pc:sldChg>
      <pc:sldChg chg="add del">
        <pc:chgData name="Matthieu De Mari" userId="dfb708c9-d8dc-439f-9a3b-c772bf4a311c" providerId="ADAL" clId="{7B90252B-8001-46A9-8A14-ADB1535C0AF2}" dt="2025-04-09T09:18:32.958" v="14742"/>
        <pc:sldMkLst>
          <pc:docMk/>
          <pc:sldMk cId="2333833429" sldId="696"/>
        </pc:sldMkLst>
      </pc:sldChg>
      <pc:sldChg chg="modSp add mod">
        <pc:chgData name="Matthieu De Mari" userId="dfb708c9-d8dc-439f-9a3b-c772bf4a311c" providerId="ADAL" clId="{7B90252B-8001-46A9-8A14-ADB1535C0AF2}" dt="2025-04-09T09:17:33.082" v="14707" actId="20577"/>
        <pc:sldMkLst>
          <pc:docMk/>
          <pc:sldMk cId="354957510" sldId="697"/>
        </pc:sldMkLst>
        <pc:spChg chg="mod">
          <ac:chgData name="Matthieu De Mari" userId="dfb708c9-d8dc-439f-9a3b-c772bf4a311c" providerId="ADAL" clId="{7B90252B-8001-46A9-8A14-ADB1535C0AF2}" dt="2025-04-09T09:17:33.082" v="14707" actId="20577"/>
          <ac:spMkLst>
            <pc:docMk/>
            <pc:sldMk cId="354957510" sldId="697"/>
            <ac:spMk id="3" creationId="{39C3C7AA-EA4A-530E-5375-A5A825A2F1C2}"/>
          </ac:spMkLst>
        </pc:spChg>
      </pc:sldChg>
      <pc:sldChg chg="modSp add mod">
        <pc:chgData name="Matthieu De Mari" userId="dfb708c9-d8dc-439f-9a3b-c772bf4a311c" providerId="ADAL" clId="{7B90252B-8001-46A9-8A14-ADB1535C0AF2}" dt="2025-04-06T05:57:28.226" v="238" actId="20577"/>
        <pc:sldMkLst>
          <pc:docMk/>
          <pc:sldMk cId="2367431123" sldId="722"/>
        </pc:sldMkLst>
        <pc:spChg chg="mod">
          <ac:chgData name="Matthieu De Mari" userId="dfb708c9-d8dc-439f-9a3b-c772bf4a311c" providerId="ADAL" clId="{7B90252B-8001-46A9-8A14-ADB1535C0AF2}" dt="2025-04-06T05:17:13.096" v="33" actId="20577"/>
          <ac:spMkLst>
            <pc:docMk/>
            <pc:sldMk cId="2367431123" sldId="722"/>
            <ac:spMk id="2" creationId="{440F3437-B372-5CDB-EE7A-0F2A2D88AB17}"/>
          </ac:spMkLst>
        </pc:spChg>
        <pc:spChg chg="mod">
          <ac:chgData name="Matthieu De Mari" userId="dfb708c9-d8dc-439f-9a3b-c772bf4a311c" providerId="ADAL" clId="{7B90252B-8001-46A9-8A14-ADB1535C0AF2}" dt="2025-04-06T05:57:28.226" v="238" actId="20577"/>
          <ac:spMkLst>
            <pc:docMk/>
            <pc:sldMk cId="2367431123" sldId="722"/>
            <ac:spMk id="3" creationId="{8F4C18DB-97EB-2F69-D300-49F5747997F1}"/>
          </ac:spMkLst>
        </pc:spChg>
      </pc:sldChg>
      <pc:sldChg chg="addSp delSp modSp new mod ord modClrScheme chgLayout">
        <pc:chgData name="Matthieu De Mari" userId="dfb708c9-d8dc-439f-9a3b-c772bf4a311c" providerId="ADAL" clId="{7B90252B-8001-46A9-8A14-ADB1535C0AF2}" dt="2025-04-06T06:50:29.578" v="1023" actId="27636"/>
        <pc:sldMkLst>
          <pc:docMk/>
          <pc:sldMk cId="287116206" sldId="723"/>
        </pc:sldMkLst>
        <pc:spChg chg="add mod ord">
          <ac:chgData name="Matthieu De Mari" userId="dfb708c9-d8dc-439f-9a3b-c772bf4a311c" providerId="ADAL" clId="{7B90252B-8001-46A9-8A14-ADB1535C0AF2}" dt="2025-04-06T05:58:57.070" v="324" actId="20577"/>
          <ac:spMkLst>
            <pc:docMk/>
            <pc:sldMk cId="287116206" sldId="723"/>
            <ac:spMk id="4" creationId="{4188CD71-DAAA-BE72-3020-FB74610A276E}"/>
          </ac:spMkLst>
        </pc:spChg>
        <pc:spChg chg="add mod ord">
          <ac:chgData name="Matthieu De Mari" userId="dfb708c9-d8dc-439f-9a3b-c772bf4a311c" providerId="ADAL" clId="{7B90252B-8001-46A9-8A14-ADB1535C0AF2}" dt="2025-04-06T06:50:29.578" v="1023" actId="27636"/>
          <ac:spMkLst>
            <pc:docMk/>
            <pc:sldMk cId="287116206" sldId="723"/>
            <ac:spMk id="5" creationId="{F365A684-AD5D-8652-1DA8-152173B1911F}"/>
          </ac:spMkLst>
        </pc:spChg>
        <pc:picChg chg="add mod">
          <ac:chgData name="Matthieu De Mari" userId="dfb708c9-d8dc-439f-9a3b-c772bf4a311c" providerId="ADAL" clId="{7B90252B-8001-46A9-8A14-ADB1535C0AF2}" dt="2025-04-06T06:49:02.285" v="712" actId="1076"/>
          <ac:picMkLst>
            <pc:docMk/>
            <pc:sldMk cId="287116206" sldId="723"/>
            <ac:picMk id="9" creationId="{0253BBAC-395E-18A8-3584-D6EAF6847A77}"/>
          </ac:picMkLst>
        </pc:picChg>
      </pc:sldChg>
      <pc:sldChg chg="delSp modSp add mod ord modClrScheme chgLayout">
        <pc:chgData name="Matthieu De Mari" userId="dfb708c9-d8dc-439f-9a3b-c772bf4a311c" providerId="ADAL" clId="{7B90252B-8001-46A9-8A14-ADB1535C0AF2}" dt="2025-04-06T09:00:58.886" v="4683" actId="113"/>
        <pc:sldMkLst>
          <pc:docMk/>
          <pc:sldMk cId="3786587074" sldId="724"/>
        </pc:sldMkLst>
        <pc:spChg chg="mod ord">
          <ac:chgData name="Matthieu De Mari" userId="dfb708c9-d8dc-439f-9a3b-c772bf4a311c" providerId="ADAL" clId="{7B90252B-8001-46A9-8A14-ADB1535C0AF2}" dt="2025-04-06T06:58:03.329" v="1947" actId="700"/>
          <ac:spMkLst>
            <pc:docMk/>
            <pc:sldMk cId="3786587074" sldId="724"/>
            <ac:spMk id="4" creationId="{99E20654-31CE-2F08-0311-17933B1CF186}"/>
          </ac:spMkLst>
        </pc:spChg>
        <pc:spChg chg="mod ord">
          <ac:chgData name="Matthieu De Mari" userId="dfb708c9-d8dc-439f-9a3b-c772bf4a311c" providerId="ADAL" clId="{7B90252B-8001-46A9-8A14-ADB1535C0AF2}" dt="2025-04-06T09:00:58.886" v="4683" actId="113"/>
          <ac:spMkLst>
            <pc:docMk/>
            <pc:sldMk cId="3786587074" sldId="724"/>
            <ac:spMk id="5" creationId="{2CDBE0B7-9FA7-EF87-932C-613E39421F98}"/>
          </ac:spMkLst>
        </pc:spChg>
      </pc:sldChg>
      <pc:sldChg chg="add">
        <pc:chgData name="Matthieu De Mari" userId="dfb708c9-d8dc-439f-9a3b-c772bf4a311c" providerId="ADAL" clId="{7B90252B-8001-46A9-8A14-ADB1535C0AF2}" dt="2025-04-06T06:47:08.772" v="569"/>
        <pc:sldMkLst>
          <pc:docMk/>
          <pc:sldMk cId="2109994196" sldId="725"/>
        </pc:sldMkLst>
      </pc:sldChg>
      <pc:sldChg chg="modSp add mod">
        <pc:chgData name="Matthieu De Mari" userId="dfb708c9-d8dc-439f-9a3b-c772bf4a311c" providerId="ADAL" clId="{7B90252B-8001-46A9-8A14-ADB1535C0AF2}" dt="2025-04-07T03:39:05.390" v="4688" actId="20577"/>
        <pc:sldMkLst>
          <pc:docMk/>
          <pc:sldMk cId="890444148" sldId="726"/>
        </pc:sldMkLst>
        <pc:spChg chg="mod">
          <ac:chgData name="Matthieu De Mari" userId="dfb708c9-d8dc-439f-9a3b-c772bf4a311c" providerId="ADAL" clId="{7B90252B-8001-46A9-8A14-ADB1535C0AF2}" dt="2025-04-07T03:39:05.390" v="4688" actId="20577"/>
          <ac:spMkLst>
            <pc:docMk/>
            <pc:sldMk cId="890444148" sldId="726"/>
            <ac:spMk id="5" creationId="{799F50D9-0575-B0FA-7005-78ED23BAF48C}"/>
          </ac:spMkLst>
        </pc:spChg>
      </pc:sldChg>
      <pc:sldChg chg="modSp add mod ord">
        <pc:chgData name="Matthieu De Mari" userId="dfb708c9-d8dc-439f-9a3b-c772bf4a311c" providerId="ADAL" clId="{7B90252B-8001-46A9-8A14-ADB1535C0AF2}" dt="2025-04-06T06:56:02.855" v="1929" actId="207"/>
        <pc:sldMkLst>
          <pc:docMk/>
          <pc:sldMk cId="4079300318" sldId="727"/>
        </pc:sldMkLst>
        <pc:spChg chg="mod">
          <ac:chgData name="Matthieu De Mari" userId="dfb708c9-d8dc-439f-9a3b-c772bf4a311c" providerId="ADAL" clId="{7B90252B-8001-46A9-8A14-ADB1535C0AF2}" dt="2025-04-06T06:53:01.089" v="1437" actId="20577"/>
          <ac:spMkLst>
            <pc:docMk/>
            <pc:sldMk cId="4079300318" sldId="727"/>
            <ac:spMk id="5" creationId="{9CEC0E27-F844-D7FD-F048-E3AE200C633A}"/>
          </ac:spMkLst>
        </pc:spChg>
        <pc:graphicFrameChg chg="mod">
          <ac:chgData name="Matthieu De Mari" userId="dfb708c9-d8dc-439f-9a3b-c772bf4a311c" providerId="ADAL" clId="{7B90252B-8001-46A9-8A14-ADB1535C0AF2}" dt="2025-04-06T06:56:02.855" v="1929" actId="207"/>
          <ac:graphicFrameMkLst>
            <pc:docMk/>
            <pc:sldMk cId="4079300318" sldId="727"/>
            <ac:graphicFrameMk id="7" creationId="{A2129E1F-9F58-F010-8AFF-0FDE9EBB0F5C}"/>
          </ac:graphicFrameMkLst>
        </pc:graphicFrameChg>
      </pc:sldChg>
      <pc:sldChg chg="modSp add mod ord">
        <pc:chgData name="Matthieu De Mari" userId="dfb708c9-d8dc-439f-9a3b-c772bf4a311c" providerId="ADAL" clId="{7B90252B-8001-46A9-8A14-ADB1535C0AF2}" dt="2025-04-06T07:00:20.555" v="2123" actId="113"/>
        <pc:sldMkLst>
          <pc:docMk/>
          <pc:sldMk cId="936843138" sldId="728"/>
        </pc:sldMkLst>
        <pc:spChg chg="mod">
          <ac:chgData name="Matthieu De Mari" userId="dfb708c9-d8dc-439f-9a3b-c772bf4a311c" providerId="ADAL" clId="{7B90252B-8001-46A9-8A14-ADB1535C0AF2}" dt="2025-04-06T07:00:20.555" v="2123" actId="113"/>
          <ac:spMkLst>
            <pc:docMk/>
            <pc:sldMk cId="936843138" sldId="728"/>
            <ac:spMk id="5" creationId="{34C97CCB-3D86-1EBA-2DB9-29F775256094}"/>
          </ac:spMkLst>
        </pc:spChg>
        <pc:graphicFrameChg chg="mod">
          <ac:chgData name="Matthieu De Mari" userId="dfb708c9-d8dc-439f-9a3b-c772bf4a311c" providerId="ADAL" clId="{7B90252B-8001-46A9-8A14-ADB1535C0AF2}" dt="2025-04-06T06:56:11.255" v="1930" actId="207"/>
          <ac:graphicFrameMkLst>
            <pc:docMk/>
            <pc:sldMk cId="936843138" sldId="728"/>
            <ac:graphicFrameMk id="7" creationId="{04D1DCCB-A8D4-40C8-CB3B-BC0B74CFED63}"/>
          </ac:graphicFrameMkLst>
        </pc:graphicFrameChg>
      </pc:sldChg>
      <pc:sldChg chg="modSp add">
        <pc:chgData name="Matthieu De Mari" userId="dfb708c9-d8dc-439f-9a3b-c772bf4a311c" providerId="ADAL" clId="{7B90252B-8001-46A9-8A14-ADB1535C0AF2}" dt="2025-04-06T06:56:32.896" v="1938" actId="207"/>
        <pc:sldMkLst>
          <pc:docMk/>
          <pc:sldMk cId="3785619674" sldId="729"/>
        </pc:sldMkLst>
        <pc:spChg chg="mod">
          <ac:chgData name="Matthieu De Mari" userId="dfb708c9-d8dc-439f-9a3b-c772bf4a311c" providerId="ADAL" clId="{7B90252B-8001-46A9-8A14-ADB1535C0AF2}" dt="2025-04-06T06:56:27.006" v="1937" actId="113"/>
          <ac:spMkLst>
            <pc:docMk/>
            <pc:sldMk cId="3785619674" sldId="729"/>
            <ac:spMk id="5" creationId="{48B12C09-C286-72FB-B468-C12E1091C220}"/>
          </ac:spMkLst>
        </pc:spChg>
        <pc:graphicFrameChg chg="mod">
          <ac:chgData name="Matthieu De Mari" userId="dfb708c9-d8dc-439f-9a3b-c772bf4a311c" providerId="ADAL" clId="{7B90252B-8001-46A9-8A14-ADB1535C0AF2}" dt="2025-04-06T06:56:32.896" v="1938" actId="207"/>
          <ac:graphicFrameMkLst>
            <pc:docMk/>
            <pc:sldMk cId="3785619674" sldId="729"/>
            <ac:graphicFrameMk id="7" creationId="{38F40209-4588-6C37-C769-D5A2F115016E}"/>
          </ac:graphicFrameMkLst>
        </pc:graphicFrameChg>
      </pc:sldChg>
      <pc:sldChg chg="modSp add del mod">
        <pc:chgData name="Matthieu De Mari" userId="dfb708c9-d8dc-439f-9a3b-c772bf4a311c" providerId="ADAL" clId="{7B90252B-8001-46A9-8A14-ADB1535C0AF2}" dt="2025-04-06T07:00:52.148" v="2132" actId="47"/>
        <pc:sldMkLst>
          <pc:docMk/>
          <pc:sldMk cId="4133916161" sldId="730"/>
        </pc:sldMkLst>
      </pc:sldChg>
      <pc:sldChg chg="modSp add mod">
        <pc:chgData name="Matthieu De Mari" userId="dfb708c9-d8dc-439f-9a3b-c772bf4a311c" providerId="ADAL" clId="{7B90252B-8001-46A9-8A14-ADB1535C0AF2}" dt="2025-04-06T09:01:08.072" v="4685"/>
        <pc:sldMkLst>
          <pc:docMk/>
          <pc:sldMk cId="3213632135" sldId="731"/>
        </pc:sldMkLst>
        <pc:spChg chg="mod">
          <ac:chgData name="Matthieu De Mari" userId="dfb708c9-d8dc-439f-9a3b-c772bf4a311c" providerId="ADAL" clId="{7B90252B-8001-46A9-8A14-ADB1535C0AF2}" dt="2025-04-06T09:01:08.072" v="4685"/>
          <ac:spMkLst>
            <pc:docMk/>
            <pc:sldMk cId="3213632135" sldId="731"/>
            <ac:spMk id="5" creationId="{01A52ED2-26AC-5BCC-9049-5C570DA51262}"/>
          </ac:spMkLst>
        </pc:spChg>
      </pc:sldChg>
      <pc:sldChg chg="modSp add mod">
        <pc:chgData name="Matthieu De Mari" userId="dfb708c9-d8dc-439f-9a3b-c772bf4a311c" providerId="ADAL" clId="{7B90252B-8001-46A9-8A14-ADB1535C0AF2}" dt="2025-04-06T09:01:04.532" v="4684"/>
        <pc:sldMkLst>
          <pc:docMk/>
          <pc:sldMk cId="1356273033" sldId="732"/>
        </pc:sldMkLst>
        <pc:spChg chg="mod">
          <ac:chgData name="Matthieu De Mari" userId="dfb708c9-d8dc-439f-9a3b-c772bf4a311c" providerId="ADAL" clId="{7B90252B-8001-46A9-8A14-ADB1535C0AF2}" dt="2025-04-06T09:01:04.532" v="4684"/>
          <ac:spMkLst>
            <pc:docMk/>
            <pc:sldMk cId="1356273033" sldId="732"/>
            <ac:spMk id="5" creationId="{9C43341F-5F39-4241-4BC5-FFAF2F8D471A}"/>
          </ac:spMkLst>
        </pc:spChg>
      </pc:sldChg>
      <pc:sldChg chg="addSp delSp modSp add mod modClrScheme chgLayout">
        <pc:chgData name="Matthieu De Mari" userId="dfb708c9-d8dc-439f-9a3b-c772bf4a311c" providerId="ADAL" clId="{7B90252B-8001-46A9-8A14-ADB1535C0AF2}" dt="2025-04-06T07:06:48.877" v="2898" actId="20577"/>
        <pc:sldMkLst>
          <pc:docMk/>
          <pc:sldMk cId="868823486" sldId="733"/>
        </pc:sldMkLst>
        <pc:spChg chg="mod ord">
          <ac:chgData name="Matthieu De Mari" userId="dfb708c9-d8dc-439f-9a3b-c772bf4a311c" providerId="ADAL" clId="{7B90252B-8001-46A9-8A14-ADB1535C0AF2}" dt="2025-04-06T07:05:47.502" v="2657" actId="700"/>
          <ac:spMkLst>
            <pc:docMk/>
            <pc:sldMk cId="868823486" sldId="733"/>
            <ac:spMk id="4" creationId="{6C674EB2-3D92-BD8C-D2BD-B7B966A8A675}"/>
          </ac:spMkLst>
        </pc:spChg>
        <pc:spChg chg="mod ord">
          <ac:chgData name="Matthieu De Mari" userId="dfb708c9-d8dc-439f-9a3b-c772bf4a311c" providerId="ADAL" clId="{7B90252B-8001-46A9-8A14-ADB1535C0AF2}" dt="2025-04-06T07:06:48.877" v="2898" actId="20577"/>
          <ac:spMkLst>
            <pc:docMk/>
            <pc:sldMk cId="868823486" sldId="733"/>
            <ac:spMk id="5" creationId="{49ABA1BA-34C6-C812-E657-A265ABBA4F04}"/>
          </ac:spMkLst>
        </pc:spChg>
        <pc:picChg chg="add mod">
          <ac:chgData name="Matthieu De Mari" userId="dfb708c9-d8dc-439f-9a3b-c772bf4a311c" providerId="ADAL" clId="{7B90252B-8001-46A9-8A14-ADB1535C0AF2}" dt="2025-04-06T07:05:44.385" v="2656" actId="1076"/>
          <ac:picMkLst>
            <pc:docMk/>
            <pc:sldMk cId="868823486" sldId="733"/>
            <ac:picMk id="3" creationId="{7C2BF65D-23CF-2579-6E0B-B783D40724D4}"/>
          </ac:picMkLst>
        </pc:picChg>
      </pc:sldChg>
      <pc:sldChg chg="addSp delSp modSp add mod modClrScheme chgLayout">
        <pc:chgData name="Matthieu De Mari" userId="dfb708c9-d8dc-439f-9a3b-c772bf4a311c" providerId="ADAL" clId="{7B90252B-8001-46A9-8A14-ADB1535C0AF2}" dt="2025-04-06T07:13:31.924" v="3071" actId="113"/>
        <pc:sldMkLst>
          <pc:docMk/>
          <pc:sldMk cId="2089118917" sldId="734"/>
        </pc:sldMkLst>
        <pc:spChg chg="mod ord">
          <ac:chgData name="Matthieu De Mari" userId="dfb708c9-d8dc-439f-9a3b-c772bf4a311c" providerId="ADAL" clId="{7B90252B-8001-46A9-8A14-ADB1535C0AF2}" dt="2025-04-06T07:10:54.225" v="2901" actId="700"/>
          <ac:spMkLst>
            <pc:docMk/>
            <pc:sldMk cId="2089118917" sldId="734"/>
            <ac:spMk id="4" creationId="{465D7141-F247-9B45-9F58-EA5E15583B9D}"/>
          </ac:spMkLst>
        </pc:spChg>
        <pc:spChg chg="mod ord">
          <ac:chgData name="Matthieu De Mari" userId="dfb708c9-d8dc-439f-9a3b-c772bf4a311c" providerId="ADAL" clId="{7B90252B-8001-46A9-8A14-ADB1535C0AF2}" dt="2025-04-06T07:13:31.924" v="3071" actId="113"/>
          <ac:spMkLst>
            <pc:docMk/>
            <pc:sldMk cId="2089118917" sldId="734"/>
            <ac:spMk id="5" creationId="{86C5A484-D31A-2DC1-A0C4-3014B089555B}"/>
          </ac:spMkLst>
        </pc:spChg>
        <pc:picChg chg="add mod modCrop">
          <ac:chgData name="Matthieu De Mari" userId="dfb708c9-d8dc-439f-9a3b-c772bf4a311c" providerId="ADAL" clId="{7B90252B-8001-46A9-8A14-ADB1535C0AF2}" dt="2025-04-06T07:12:47.258" v="3069" actId="732"/>
          <ac:picMkLst>
            <pc:docMk/>
            <pc:sldMk cId="2089118917" sldId="734"/>
            <ac:picMk id="3" creationId="{ACDF51B0-5A5D-2D18-438A-9D8A025ABFAA}"/>
          </ac:picMkLst>
        </pc:picChg>
      </pc:sldChg>
      <pc:sldChg chg="addSp delSp modSp add mod">
        <pc:chgData name="Matthieu De Mari" userId="dfb708c9-d8dc-439f-9a3b-c772bf4a311c" providerId="ADAL" clId="{7B90252B-8001-46A9-8A14-ADB1535C0AF2}" dt="2025-04-07T03:39:38.917" v="4722" actId="20577"/>
        <pc:sldMkLst>
          <pc:docMk/>
          <pc:sldMk cId="3344006216" sldId="735"/>
        </pc:sldMkLst>
        <pc:spChg chg="mod">
          <ac:chgData name="Matthieu De Mari" userId="dfb708c9-d8dc-439f-9a3b-c772bf4a311c" providerId="ADAL" clId="{7B90252B-8001-46A9-8A14-ADB1535C0AF2}" dt="2025-04-07T03:39:38.917" v="4722" actId="20577"/>
          <ac:spMkLst>
            <pc:docMk/>
            <pc:sldMk cId="3344006216" sldId="735"/>
            <ac:spMk id="5" creationId="{28030208-39E6-8E61-CA9D-53A66176BE04}"/>
          </ac:spMkLst>
        </pc:spChg>
      </pc:sldChg>
      <pc:sldChg chg="modSp add mod">
        <pc:chgData name="Matthieu De Mari" userId="dfb708c9-d8dc-439f-9a3b-c772bf4a311c" providerId="ADAL" clId="{7B90252B-8001-46A9-8A14-ADB1535C0AF2}" dt="2025-04-07T03:39:47.091" v="4724" actId="20577"/>
        <pc:sldMkLst>
          <pc:docMk/>
          <pc:sldMk cId="1623614877" sldId="736"/>
        </pc:sldMkLst>
        <pc:spChg chg="mod">
          <ac:chgData name="Matthieu De Mari" userId="dfb708c9-d8dc-439f-9a3b-c772bf4a311c" providerId="ADAL" clId="{7B90252B-8001-46A9-8A14-ADB1535C0AF2}" dt="2025-04-07T03:39:47.091" v="4724" actId="20577"/>
          <ac:spMkLst>
            <pc:docMk/>
            <pc:sldMk cId="1623614877" sldId="736"/>
            <ac:spMk id="5" creationId="{B0F3726F-6547-6F78-1C0F-91C44D3265DB}"/>
          </ac:spMkLst>
        </pc:spChg>
      </pc:sldChg>
      <pc:sldChg chg="modSp add mod">
        <pc:chgData name="Matthieu De Mari" userId="dfb708c9-d8dc-439f-9a3b-c772bf4a311c" providerId="ADAL" clId="{7B90252B-8001-46A9-8A14-ADB1535C0AF2}" dt="2025-04-07T03:40:43.094" v="4826" actId="20577"/>
        <pc:sldMkLst>
          <pc:docMk/>
          <pc:sldMk cId="711600200" sldId="737"/>
        </pc:sldMkLst>
        <pc:spChg chg="mod">
          <ac:chgData name="Matthieu De Mari" userId="dfb708c9-d8dc-439f-9a3b-c772bf4a311c" providerId="ADAL" clId="{7B90252B-8001-46A9-8A14-ADB1535C0AF2}" dt="2025-04-07T03:40:43.094" v="4826" actId="20577"/>
          <ac:spMkLst>
            <pc:docMk/>
            <pc:sldMk cId="711600200" sldId="737"/>
            <ac:spMk id="5" creationId="{68FD3CF1-9AA6-94AC-70C9-E4D726122EE8}"/>
          </ac:spMkLst>
        </pc:spChg>
      </pc:sldChg>
      <pc:sldChg chg="modSp add mod">
        <pc:chgData name="Matthieu De Mari" userId="dfb708c9-d8dc-439f-9a3b-c772bf4a311c" providerId="ADAL" clId="{7B90252B-8001-46A9-8A14-ADB1535C0AF2}" dt="2025-04-07T03:39:58.990" v="4727" actId="20577"/>
        <pc:sldMkLst>
          <pc:docMk/>
          <pc:sldMk cId="1049389759" sldId="738"/>
        </pc:sldMkLst>
        <pc:spChg chg="mod">
          <ac:chgData name="Matthieu De Mari" userId="dfb708c9-d8dc-439f-9a3b-c772bf4a311c" providerId="ADAL" clId="{7B90252B-8001-46A9-8A14-ADB1535C0AF2}" dt="2025-04-07T03:39:58.990" v="4727" actId="20577"/>
          <ac:spMkLst>
            <pc:docMk/>
            <pc:sldMk cId="1049389759" sldId="738"/>
            <ac:spMk id="5" creationId="{5F4BA94B-C6A0-D08E-BF82-95C1D86FB7AB}"/>
          </ac:spMkLst>
        </pc:spChg>
      </pc:sldChg>
      <pc:sldChg chg="addSp delSp modSp add mod modClrScheme chgLayout">
        <pc:chgData name="Matthieu De Mari" userId="dfb708c9-d8dc-439f-9a3b-c772bf4a311c" providerId="ADAL" clId="{7B90252B-8001-46A9-8A14-ADB1535C0AF2}" dt="2025-04-06T07:27:19.135" v="4546" actId="1076"/>
        <pc:sldMkLst>
          <pc:docMk/>
          <pc:sldMk cId="1940019764" sldId="739"/>
        </pc:sldMkLst>
        <pc:spChg chg="mod ord">
          <ac:chgData name="Matthieu De Mari" userId="dfb708c9-d8dc-439f-9a3b-c772bf4a311c" providerId="ADAL" clId="{7B90252B-8001-46A9-8A14-ADB1535C0AF2}" dt="2025-04-06T07:26:16.349" v="4533" actId="700"/>
          <ac:spMkLst>
            <pc:docMk/>
            <pc:sldMk cId="1940019764" sldId="739"/>
            <ac:spMk id="4" creationId="{C3F9EF83-D627-8782-D1CB-7D59AD462CFC}"/>
          </ac:spMkLst>
        </pc:spChg>
        <pc:spChg chg="mod ord">
          <ac:chgData name="Matthieu De Mari" userId="dfb708c9-d8dc-439f-9a3b-c772bf4a311c" providerId="ADAL" clId="{7B90252B-8001-46A9-8A14-ADB1535C0AF2}" dt="2025-04-06T07:26:18.773" v="4541" actId="20577"/>
          <ac:spMkLst>
            <pc:docMk/>
            <pc:sldMk cId="1940019764" sldId="739"/>
            <ac:spMk id="5" creationId="{A88CBA63-0D3C-937B-3775-D31836BD3C89}"/>
          </ac:spMkLst>
        </pc:spChg>
        <pc:picChg chg="add mod">
          <ac:chgData name="Matthieu De Mari" userId="dfb708c9-d8dc-439f-9a3b-c772bf4a311c" providerId="ADAL" clId="{7B90252B-8001-46A9-8A14-ADB1535C0AF2}" dt="2025-04-06T07:27:19.135" v="4546" actId="1076"/>
          <ac:picMkLst>
            <pc:docMk/>
            <pc:sldMk cId="1940019764" sldId="739"/>
            <ac:picMk id="6" creationId="{26055C71-42C0-1BF0-EBEB-320C47411E83}"/>
          </ac:picMkLst>
        </pc:picChg>
      </pc:sldChg>
      <pc:sldChg chg="addSp delSp modSp add mod">
        <pc:chgData name="Matthieu De Mari" userId="dfb708c9-d8dc-439f-9a3b-c772bf4a311c" providerId="ADAL" clId="{7B90252B-8001-46A9-8A14-ADB1535C0AF2}" dt="2025-04-07T03:40:53.332" v="4831" actId="20577"/>
        <pc:sldMkLst>
          <pc:docMk/>
          <pc:sldMk cId="2475558255" sldId="740"/>
        </pc:sldMkLst>
        <pc:spChg chg="mod">
          <ac:chgData name="Matthieu De Mari" userId="dfb708c9-d8dc-439f-9a3b-c772bf4a311c" providerId="ADAL" clId="{7B90252B-8001-46A9-8A14-ADB1535C0AF2}" dt="2025-04-07T03:40:53.332" v="4831" actId="20577"/>
          <ac:spMkLst>
            <pc:docMk/>
            <pc:sldMk cId="2475558255" sldId="740"/>
            <ac:spMk id="5" creationId="{55EBC35B-EA9E-E04D-3E16-B5BBA13330CE}"/>
          </ac:spMkLst>
        </pc:spChg>
        <pc:picChg chg="add mod">
          <ac:chgData name="Matthieu De Mari" userId="dfb708c9-d8dc-439f-9a3b-c772bf4a311c" providerId="ADAL" clId="{7B90252B-8001-46A9-8A14-ADB1535C0AF2}" dt="2025-04-06T07:27:54.437" v="4618" actId="1035"/>
          <ac:picMkLst>
            <pc:docMk/>
            <pc:sldMk cId="2475558255" sldId="740"/>
            <ac:picMk id="3" creationId="{B7646DAB-8A29-1D90-E9C8-3366FA4CE5DA}"/>
          </ac:picMkLst>
        </pc:picChg>
      </pc:sldChg>
      <pc:sldChg chg="modSp add mod">
        <pc:chgData name="Matthieu De Mari" userId="dfb708c9-d8dc-439f-9a3b-c772bf4a311c" providerId="ADAL" clId="{7B90252B-8001-46A9-8A14-ADB1535C0AF2}" dt="2025-04-06T09:00:49.291" v="4680" actId="20577"/>
        <pc:sldMkLst>
          <pc:docMk/>
          <pc:sldMk cId="1849371616" sldId="741"/>
        </pc:sldMkLst>
        <pc:spChg chg="mod">
          <ac:chgData name="Matthieu De Mari" userId="dfb708c9-d8dc-439f-9a3b-c772bf4a311c" providerId="ADAL" clId="{7B90252B-8001-46A9-8A14-ADB1535C0AF2}" dt="2025-04-06T09:00:49.291" v="4680" actId="20577"/>
          <ac:spMkLst>
            <pc:docMk/>
            <pc:sldMk cId="1849371616" sldId="741"/>
            <ac:spMk id="5" creationId="{D01AA15C-2DA0-460C-23F1-A0002D5766C9}"/>
          </ac:spMkLst>
        </pc:spChg>
      </pc:sldChg>
      <pc:sldChg chg="addSp modSp new mod">
        <pc:chgData name="Matthieu De Mari" userId="dfb708c9-d8dc-439f-9a3b-c772bf4a311c" providerId="ADAL" clId="{7B90252B-8001-46A9-8A14-ADB1535C0AF2}" dt="2025-04-07T03:42:54.433" v="5135" actId="1076"/>
        <pc:sldMkLst>
          <pc:docMk/>
          <pc:sldMk cId="1473298681" sldId="742"/>
        </pc:sldMkLst>
        <pc:spChg chg="mod">
          <ac:chgData name="Matthieu De Mari" userId="dfb708c9-d8dc-439f-9a3b-c772bf4a311c" providerId="ADAL" clId="{7B90252B-8001-46A9-8A14-ADB1535C0AF2}" dt="2025-04-07T03:41:15.920" v="4850" actId="20577"/>
          <ac:spMkLst>
            <pc:docMk/>
            <pc:sldMk cId="1473298681" sldId="742"/>
            <ac:spMk id="2" creationId="{27118E72-4F99-937C-D57E-940DEC8F1D7C}"/>
          </ac:spMkLst>
        </pc:spChg>
        <pc:spChg chg="mod">
          <ac:chgData name="Matthieu De Mari" userId="dfb708c9-d8dc-439f-9a3b-c772bf4a311c" providerId="ADAL" clId="{7B90252B-8001-46A9-8A14-ADB1535C0AF2}" dt="2025-04-07T03:42:45.468" v="5131" actId="20577"/>
          <ac:spMkLst>
            <pc:docMk/>
            <pc:sldMk cId="1473298681" sldId="742"/>
            <ac:spMk id="3" creationId="{134A74B2-5EB1-B52C-999C-F6F0F6A8F36B}"/>
          </ac:spMkLst>
        </pc:spChg>
        <pc:picChg chg="add mod">
          <ac:chgData name="Matthieu De Mari" userId="dfb708c9-d8dc-439f-9a3b-c772bf4a311c" providerId="ADAL" clId="{7B90252B-8001-46A9-8A14-ADB1535C0AF2}" dt="2025-04-07T03:42:54.433" v="5135" actId="1076"/>
          <ac:picMkLst>
            <pc:docMk/>
            <pc:sldMk cId="1473298681" sldId="742"/>
            <ac:picMk id="5" creationId="{857AAB8F-8B0A-FC99-433F-B57685A0DAD7}"/>
          </ac:picMkLst>
        </pc:picChg>
      </pc:sldChg>
      <pc:sldChg chg="addSp delSp modSp add mod">
        <pc:chgData name="Matthieu De Mari" userId="dfb708c9-d8dc-439f-9a3b-c772bf4a311c" providerId="ADAL" clId="{7B90252B-8001-46A9-8A14-ADB1535C0AF2}" dt="2025-04-07T03:43:58.613" v="5314" actId="20577"/>
        <pc:sldMkLst>
          <pc:docMk/>
          <pc:sldMk cId="3574218735" sldId="743"/>
        </pc:sldMkLst>
        <pc:spChg chg="mod">
          <ac:chgData name="Matthieu De Mari" userId="dfb708c9-d8dc-439f-9a3b-c772bf4a311c" providerId="ADAL" clId="{7B90252B-8001-46A9-8A14-ADB1535C0AF2}" dt="2025-04-07T03:43:58.613" v="5314" actId="20577"/>
          <ac:spMkLst>
            <pc:docMk/>
            <pc:sldMk cId="3574218735" sldId="743"/>
            <ac:spMk id="3" creationId="{DACD7D5D-58AC-11FA-55B2-82A9BE3A133F}"/>
          </ac:spMkLst>
        </pc:spChg>
        <pc:picChg chg="add mod">
          <ac:chgData name="Matthieu De Mari" userId="dfb708c9-d8dc-439f-9a3b-c772bf4a311c" providerId="ADAL" clId="{7B90252B-8001-46A9-8A14-ADB1535C0AF2}" dt="2025-04-07T03:43:34.902" v="5190" actId="1076"/>
          <ac:picMkLst>
            <pc:docMk/>
            <pc:sldMk cId="3574218735" sldId="743"/>
            <ac:picMk id="6" creationId="{05B95DE4-99C1-5376-6468-DA59B5FA8FF5}"/>
          </ac:picMkLst>
        </pc:picChg>
      </pc:sldChg>
      <pc:sldChg chg="addSp delSp modSp add mod">
        <pc:chgData name="Matthieu De Mari" userId="dfb708c9-d8dc-439f-9a3b-c772bf4a311c" providerId="ADAL" clId="{7B90252B-8001-46A9-8A14-ADB1535C0AF2}" dt="2025-04-07T03:44:56.475" v="5466" actId="1076"/>
        <pc:sldMkLst>
          <pc:docMk/>
          <pc:sldMk cId="1178313405" sldId="744"/>
        </pc:sldMkLst>
        <pc:spChg chg="mod">
          <ac:chgData name="Matthieu De Mari" userId="dfb708c9-d8dc-439f-9a3b-c772bf4a311c" providerId="ADAL" clId="{7B90252B-8001-46A9-8A14-ADB1535C0AF2}" dt="2025-04-07T03:44:51.204" v="5462" actId="14100"/>
          <ac:spMkLst>
            <pc:docMk/>
            <pc:sldMk cId="1178313405" sldId="744"/>
            <ac:spMk id="3" creationId="{41C7380A-F38A-23BC-6063-ECCE33ADEE19}"/>
          </ac:spMkLst>
        </pc:spChg>
        <pc:picChg chg="add mod">
          <ac:chgData name="Matthieu De Mari" userId="dfb708c9-d8dc-439f-9a3b-c772bf4a311c" providerId="ADAL" clId="{7B90252B-8001-46A9-8A14-ADB1535C0AF2}" dt="2025-04-07T03:44:56.475" v="5466" actId="1076"/>
          <ac:picMkLst>
            <pc:docMk/>
            <pc:sldMk cId="1178313405" sldId="744"/>
            <ac:picMk id="5" creationId="{221CB3FE-677F-3E4D-9AE9-001512B15D1B}"/>
          </ac:picMkLst>
        </pc:picChg>
      </pc:sldChg>
      <pc:sldChg chg="addSp delSp modSp add mod">
        <pc:chgData name="Matthieu De Mari" userId="dfb708c9-d8dc-439f-9a3b-c772bf4a311c" providerId="ADAL" clId="{7B90252B-8001-46A9-8A14-ADB1535C0AF2}" dt="2025-04-07T03:45:39.693" v="5534" actId="1076"/>
        <pc:sldMkLst>
          <pc:docMk/>
          <pc:sldMk cId="3965899441" sldId="745"/>
        </pc:sldMkLst>
        <pc:spChg chg="mod">
          <ac:chgData name="Matthieu De Mari" userId="dfb708c9-d8dc-439f-9a3b-c772bf4a311c" providerId="ADAL" clId="{7B90252B-8001-46A9-8A14-ADB1535C0AF2}" dt="2025-04-07T03:45:25.472" v="5529" actId="20577"/>
          <ac:spMkLst>
            <pc:docMk/>
            <pc:sldMk cId="3965899441" sldId="745"/>
            <ac:spMk id="3" creationId="{8D190E4C-24B1-18B5-4692-00D2EFB5D146}"/>
          </ac:spMkLst>
        </pc:spChg>
        <pc:picChg chg="add mod modCrop">
          <ac:chgData name="Matthieu De Mari" userId="dfb708c9-d8dc-439f-9a3b-c772bf4a311c" providerId="ADAL" clId="{7B90252B-8001-46A9-8A14-ADB1535C0AF2}" dt="2025-04-07T03:45:39.693" v="5534" actId="1076"/>
          <ac:picMkLst>
            <pc:docMk/>
            <pc:sldMk cId="3965899441" sldId="745"/>
            <ac:picMk id="6" creationId="{D17AB503-FE94-4AD7-9F4C-9908D6014166}"/>
          </ac:picMkLst>
        </pc:picChg>
      </pc:sldChg>
      <pc:sldChg chg="addSp delSp modSp add mod">
        <pc:chgData name="Matthieu De Mari" userId="dfb708c9-d8dc-439f-9a3b-c772bf4a311c" providerId="ADAL" clId="{7B90252B-8001-46A9-8A14-ADB1535C0AF2}" dt="2025-04-07T03:50:11.167" v="6192"/>
        <pc:sldMkLst>
          <pc:docMk/>
          <pc:sldMk cId="924613781" sldId="746"/>
        </pc:sldMkLst>
        <pc:spChg chg="mod">
          <ac:chgData name="Matthieu De Mari" userId="dfb708c9-d8dc-439f-9a3b-c772bf4a311c" providerId="ADAL" clId="{7B90252B-8001-46A9-8A14-ADB1535C0AF2}" dt="2025-04-07T03:50:11.167" v="6192"/>
          <ac:spMkLst>
            <pc:docMk/>
            <pc:sldMk cId="924613781" sldId="746"/>
            <ac:spMk id="2" creationId="{3C829921-697D-7CBB-0538-185C4FA4B82F}"/>
          </ac:spMkLst>
        </pc:spChg>
        <pc:spChg chg="mod">
          <ac:chgData name="Matthieu De Mari" userId="dfb708c9-d8dc-439f-9a3b-c772bf4a311c" providerId="ADAL" clId="{7B90252B-8001-46A9-8A14-ADB1535C0AF2}" dt="2025-04-07T03:46:48.820" v="5782" actId="20577"/>
          <ac:spMkLst>
            <pc:docMk/>
            <pc:sldMk cId="924613781" sldId="746"/>
            <ac:spMk id="3" creationId="{18E0EFDD-369C-73D7-885C-881207DA52FA}"/>
          </ac:spMkLst>
        </pc:spChg>
        <pc:picChg chg="add mod modCrop">
          <ac:chgData name="Matthieu De Mari" userId="dfb708c9-d8dc-439f-9a3b-c772bf4a311c" providerId="ADAL" clId="{7B90252B-8001-46A9-8A14-ADB1535C0AF2}" dt="2025-04-07T03:47:07.758" v="5788" actId="1076"/>
          <ac:picMkLst>
            <pc:docMk/>
            <pc:sldMk cId="924613781" sldId="746"/>
            <ac:picMk id="5" creationId="{0F50D033-493D-4630-21F9-1204FD20913B}"/>
          </ac:picMkLst>
        </pc:picChg>
      </pc:sldChg>
      <pc:sldChg chg="modSp add mod">
        <pc:chgData name="Matthieu De Mari" userId="dfb708c9-d8dc-439f-9a3b-c772bf4a311c" providerId="ADAL" clId="{7B90252B-8001-46A9-8A14-ADB1535C0AF2}" dt="2025-04-07T03:50:09.119" v="6191"/>
        <pc:sldMkLst>
          <pc:docMk/>
          <pc:sldMk cId="2984381692" sldId="747"/>
        </pc:sldMkLst>
        <pc:spChg chg="mod">
          <ac:chgData name="Matthieu De Mari" userId="dfb708c9-d8dc-439f-9a3b-c772bf4a311c" providerId="ADAL" clId="{7B90252B-8001-46A9-8A14-ADB1535C0AF2}" dt="2025-04-07T03:50:09.119" v="6191"/>
          <ac:spMkLst>
            <pc:docMk/>
            <pc:sldMk cId="2984381692" sldId="747"/>
            <ac:spMk id="2" creationId="{FAC4E16F-71EC-D4DA-5DDA-3B9AC2C4E46E}"/>
          </ac:spMkLst>
        </pc:spChg>
        <pc:spChg chg="mod">
          <ac:chgData name="Matthieu De Mari" userId="dfb708c9-d8dc-439f-9a3b-c772bf4a311c" providerId="ADAL" clId="{7B90252B-8001-46A9-8A14-ADB1535C0AF2}" dt="2025-04-07T03:48:02.313" v="5926" actId="20577"/>
          <ac:spMkLst>
            <pc:docMk/>
            <pc:sldMk cId="2984381692" sldId="747"/>
            <ac:spMk id="3" creationId="{A577EC5C-248E-E15C-F88A-E6144421FFC7}"/>
          </ac:spMkLst>
        </pc:spChg>
        <pc:picChg chg="mod modCrop">
          <ac:chgData name="Matthieu De Mari" userId="dfb708c9-d8dc-439f-9a3b-c772bf4a311c" providerId="ADAL" clId="{7B90252B-8001-46A9-8A14-ADB1535C0AF2}" dt="2025-04-07T03:47:56.620" v="5917" actId="1036"/>
          <ac:picMkLst>
            <pc:docMk/>
            <pc:sldMk cId="2984381692" sldId="747"/>
            <ac:picMk id="5" creationId="{73736B08-E95E-CF95-1629-F201442C3AB0}"/>
          </ac:picMkLst>
        </pc:picChg>
      </pc:sldChg>
      <pc:sldChg chg="addSp delSp modSp add mod modClrScheme chgLayout">
        <pc:chgData name="Matthieu De Mari" userId="dfb708c9-d8dc-439f-9a3b-c772bf4a311c" providerId="ADAL" clId="{7B90252B-8001-46A9-8A14-ADB1535C0AF2}" dt="2025-04-07T03:50:06.713" v="6190"/>
        <pc:sldMkLst>
          <pc:docMk/>
          <pc:sldMk cId="3966720047" sldId="748"/>
        </pc:sldMkLst>
        <pc:spChg chg="mod ord">
          <ac:chgData name="Matthieu De Mari" userId="dfb708c9-d8dc-439f-9a3b-c772bf4a311c" providerId="ADAL" clId="{7B90252B-8001-46A9-8A14-ADB1535C0AF2}" dt="2025-04-07T03:50:06.713" v="6190"/>
          <ac:spMkLst>
            <pc:docMk/>
            <pc:sldMk cId="3966720047" sldId="748"/>
            <ac:spMk id="2" creationId="{A9724289-65CB-48DF-7533-60D973F055FA}"/>
          </ac:spMkLst>
        </pc:spChg>
        <pc:spChg chg="mod ord">
          <ac:chgData name="Matthieu De Mari" userId="dfb708c9-d8dc-439f-9a3b-c772bf4a311c" providerId="ADAL" clId="{7B90252B-8001-46A9-8A14-ADB1535C0AF2}" dt="2025-04-07T03:49:15.396" v="6148" actId="20577"/>
          <ac:spMkLst>
            <pc:docMk/>
            <pc:sldMk cId="3966720047" sldId="748"/>
            <ac:spMk id="3" creationId="{AF294E14-8FD5-CE93-6730-2C911BA3FAE7}"/>
          </ac:spMkLst>
        </pc:spChg>
        <pc:picChg chg="add mod">
          <ac:chgData name="Matthieu De Mari" userId="dfb708c9-d8dc-439f-9a3b-c772bf4a311c" providerId="ADAL" clId="{7B90252B-8001-46A9-8A14-ADB1535C0AF2}" dt="2025-04-07T03:48:33.486" v="5946" actId="1076"/>
          <ac:picMkLst>
            <pc:docMk/>
            <pc:sldMk cId="3966720047" sldId="748"/>
            <ac:picMk id="7" creationId="{E195F5C3-A47B-0705-73E6-58761F402853}"/>
          </ac:picMkLst>
        </pc:picChg>
      </pc:sldChg>
      <pc:sldChg chg="addSp delSp modSp add mod">
        <pc:chgData name="Matthieu De Mari" userId="dfb708c9-d8dc-439f-9a3b-c772bf4a311c" providerId="ADAL" clId="{7B90252B-8001-46A9-8A14-ADB1535C0AF2}" dt="2025-04-07T03:52:16.497" v="6263" actId="478"/>
        <pc:sldMkLst>
          <pc:docMk/>
          <pc:sldMk cId="2481690747" sldId="749"/>
        </pc:sldMkLst>
        <pc:spChg chg="mod">
          <ac:chgData name="Matthieu De Mari" userId="dfb708c9-d8dc-439f-9a3b-c772bf4a311c" providerId="ADAL" clId="{7B90252B-8001-46A9-8A14-ADB1535C0AF2}" dt="2025-04-07T03:50:03.171" v="6189" actId="20577"/>
          <ac:spMkLst>
            <pc:docMk/>
            <pc:sldMk cId="2481690747" sldId="749"/>
            <ac:spMk id="2" creationId="{730EEC30-087F-BF92-36A5-37E9C8EA0F12}"/>
          </ac:spMkLst>
        </pc:spChg>
        <pc:spChg chg="mod">
          <ac:chgData name="Matthieu De Mari" userId="dfb708c9-d8dc-439f-9a3b-c772bf4a311c" providerId="ADAL" clId="{7B90252B-8001-46A9-8A14-ADB1535C0AF2}" dt="2025-04-07T03:51:19.127" v="6214" actId="27636"/>
          <ac:spMkLst>
            <pc:docMk/>
            <pc:sldMk cId="2481690747" sldId="749"/>
            <ac:spMk id="3" creationId="{963EA69A-0E0E-B2A9-BF1A-4437F27121B2}"/>
          </ac:spMkLst>
        </pc:spChg>
        <pc:picChg chg="add mod">
          <ac:chgData name="Matthieu De Mari" userId="dfb708c9-d8dc-439f-9a3b-c772bf4a311c" providerId="ADAL" clId="{7B90252B-8001-46A9-8A14-ADB1535C0AF2}" dt="2025-04-07T03:49:43.583" v="6155" actId="1076"/>
          <ac:picMkLst>
            <pc:docMk/>
            <pc:sldMk cId="2481690747" sldId="749"/>
            <ac:picMk id="5" creationId="{39E2A117-DECA-208B-2BB6-E7D8AAE66594}"/>
          </ac:picMkLst>
        </pc:picChg>
      </pc:sldChg>
      <pc:sldChg chg="modSp add mod">
        <pc:chgData name="Matthieu De Mari" userId="dfb708c9-d8dc-439f-9a3b-c772bf4a311c" providerId="ADAL" clId="{7B90252B-8001-46A9-8A14-ADB1535C0AF2}" dt="2025-04-07T03:53:40.164" v="6356" actId="20577"/>
        <pc:sldMkLst>
          <pc:docMk/>
          <pc:sldMk cId="3742802698" sldId="750"/>
        </pc:sldMkLst>
        <pc:spChg chg="mod">
          <ac:chgData name="Matthieu De Mari" userId="dfb708c9-d8dc-439f-9a3b-c772bf4a311c" providerId="ADAL" clId="{7B90252B-8001-46A9-8A14-ADB1535C0AF2}" dt="2025-04-07T03:53:40.164" v="6356" actId="20577"/>
          <ac:spMkLst>
            <pc:docMk/>
            <pc:sldMk cId="3742802698" sldId="750"/>
            <ac:spMk id="3" creationId="{45C61359-49CB-57E8-11B4-A09B7BDAB9AD}"/>
          </ac:spMkLst>
        </pc:spChg>
      </pc:sldChg>
      <pc:sldChg chg="modSp add mod">
        <pc:chgData name="Matthieu De Mari" userId="dfb708c9-d8dc-439f-9a3b-c772bf4a311c" providerId="ADAL" clId="{7B90252B-8001-46A9-8A14-ADB1535C0AF2}" dt="2025-04-07T04:01:10.249" v="7083" actId="20577"/>
        <pc:sldMkLst>
          <pc:docMk/>
          <pc:sldMk cId="2626241484" sldId="751"/>
        </pc:sldMkLst>
        <pc:spChg chg="mod">
          <ac:chgData name="Matthieu De Mari" userId="dfb708c9-d8dc-439f-9a3b-c772bf4a311c" providerId="ADAL" clId="{7B90252B-8001-46A9-8A14-ADB1535C0AF2}" dt="2025-04-07T04:01:10.249" v="7083" actId="20577"/>
          <ac:spMkLst>
            <pc:docMk/>
            <pc:sldMk cId="2626241484" sldId="751"/>
            <ac:spMk id="3" creationId="{08F46EA9-37B8-2870-BF9F-C5CCDEB2D623}"/>
          </ac:spMkLst>
        </pc:spChg>
      </pc:sldChg>
      <pc:sldChg chg="addSp delSp modSp new mod">
        <pc:chgData name="Matthieu De Mari" userId="dfb708c9-d8dc-439f-9a3b-c772bf4a311c" providerId="ADAL" clId="{7B90252B-8001-46A9-8A14-ADB1535C0AF2}" dt="2025-04-07T04:40:38.672" v="7953" actId="20577"/>
        <pc:sldMkLst>
          <pc:docMk/>
          <pc:sldMk cId="2662855887" sldId="752"/>
        </pc:sldMkLst>
        <pc:spChg chg="mod">
          <ac:chgData name="Matthieu De Mari" userId="dfb708c9-d8dc-439f-9a3b-c772bf4a311c" providerId="ADAL" clId="{7B90252B-8001-46A9-8A14-ADB1535C0AF2}" dt="2025-04-07T04:30:09.659" v="7211" actId="20577"/>
          <ac:spMkLst>
            <pc:docMk/>
            <pc:sldMk cId="2662855887" sldId="752"/>
            <ac:spMk id="2" creationId="{3ECDB295-839D-A50C-1710-AC35DC7643D7}"/>
          </ac:spMkLst>
        </pc:spChg>
        <pc:spChg chg="mod">
          <ac:chgData name="Matthieu De Mari" userId="dfb708c9-d8dc-439f-9a3b-c772bf4a311c" providerId="ADAL" clId="{7B90252B-8001-46A9-8A14-ADB1535C0AF2}" dt="2025-04-07T04:37:03.798" v="7647" actId="20577"/>
          <ac:spMkLst>
            <pc:docMk/>
            <pc:sldMk cId="2662855887" sldId="752"/>
            <ac:spMk id="3" creationId="{8F25C4A2-3F7C-BEEE-D33F-6EAC35131A54}"/>
          </ac:spMkLst>
        </pc:spChg>
        <pc:spChg chg="add mod">
          <ac:chgData name="Matthieu De Mari" userId="dfb708c9-d8dc-439f-9a3b-c772bf4a311c" providerId="ADAL" clId="{7B90252B-8001-46A9-8A14-ADB1535C0AF2}" dt="2025-04-07T04:40:38.672" v="7953" actId="20577"/>
          <ac:spMkLst>
            <pc:docMk/>
            <pc:sldMk cId="2662855887" sldId="752"/>
            <ac:spMk id="7" creationId="{BED62B3E-803B-8773-C0AA-04D08F51382E}"/>
          </ac:spMkLst>
        </pc:spChg>
        <pc:picChg chg="add mod modCrop">
          <ac:chgData name="Matthieu De Mari" userId="dfb708c9-d8dc-439f-9a3b-c772bf4a311c" providerId="ADAL" clId="{7B90252B-8001-46A9-8A14-ADB1535C0AF2}" dt="2025-04-07T04:34:29.351" v="7467" actId="14100"/>
          <ac:picMkLst>
            <pc:docMk/>
            <pc:sldMk cId="2662855887" sldId="752"/>
            <ac:picMk id="6" creationId="{61DFD017-B92E-64F7-9CDF-7F83CC6F95A2}"/>
          </ac:picMkLst>
        </pc:picChg>
      </pc:sldChg>
      <pc:sldChg chg="addSp delSp modSp add mod">
        <pc:chgData name="Matthieu De Mari" userId="dfb708c9-d8dc-439f-9a3b-c772bf4a311c" providerId="ADAL" clId="{7B90252B-8001-46A9-8A14-ADB1535C0AF2}" dt="2025-04-07T04:37:06.495" v="7648" actId="20577"/>
        <pc:sldMkLst>
          <pc:docMk/>
          <pc:sldMk cId="1283220027" sldId="753"/>
        </pc:sldMkLst>
        <pc:spChg chg="mod">
          <ac:chgData name="Matthieu De Mari" userId="dfb708c9-d8dc-439f-9a3b-c772bf4a311c" providerId="ADAL" clId="{7B90252B-8001-46A9-8A14-ADB1535C0AF2}" dt="2025-04-07T04:37:06.495" v="7648" actId="20577"/>
          <ac:spMkLst>
            <pc:docMk/>
            <pc:sldMk cId="1283220027" sldId="753"/>
            <ac:spMk id="3" creationId="{C6C1BF1E-2DFF-BC7A-37B5-575363E77920}"/>
          </ac:spMkLst>
        </pc:spChg>
        <pc:spChg chg="mod">
          <ac:chgData name="Matthieu De Mari" userId="dfb708c9-d8dc-439f-9a3b-c772bf4a311c" providerId="ADAL" clId="{7B90252B-8001-46A9-8A14-ADB1535C0AF2}" dt="2025-04-07T04:36:13.662" v="7588" actId="20577"/>
          <ac:spMkLst>
            <pc:docMk/>
            <pc:sldMk cId="1283220027" sldId="753"/>
            <ac:spMk id="7" creationId="{673D46E5-97F5-FB2E-24B3-AE02BE4DC3C4}"/>
          </ac:spMkLst>
        </pc:spChg>
        <pc:picChg chg="add mod">
          <ac:chgData name="Matthieu De Mari" userId="dfb708c9-d8dc-439f-9a3b-c772bf4a311c" providerId="ADAL" clId="{7B90252B-8001-46A9-8A14-ADB1535C0AF2}" dt="2025-04-07T04:36:54.274" v="7645" actId="1036"/>
          <ac:picMkLst>
            <pc:docMk/>
            <pc:sldMk cId="1283220027" sldId="753"/>
            <ac:picMk id="5" creationId="{069AAF23-82FE-E01E-EB58-171FB4C06468}"/>
          </ac:picMkLst>
        </pc:picChg>
      </pc:sldChg>
      <pc:sldChg chg="addSp delSp modSp add mod">
        <pc:chgData name="Matthieu De Mari" userId="dfb708c9-d8dc-439f-9a3b-c772bf4a311c" providerId="ADAL" clId="{7B90252B-8001-46A9-8A14-ADB1535C0AF2}" dt="2025-04-07T04:46:11.745" v="8019" actId="1076"/>
        <pc:sldMkLst>
          <pc:docMk/>
          <pc:sldMk cId="1749752917" sldId="754"/>
        </pc:sldMkLst>
        <pc:spChg chg="mod">
          <ac:chgData name="Matthieu De Mari" userId="dfb708c9-d8dc-439f-9a3b-c772bf4a311c" providerId="ADAL" clId="{7B90252B-8001-46A9-8A14-ADB1535C0AF2}" dt="2025-04-07T04:42:55.830" v="7973" actId="20577"/>
          <ac:spMkLst>
            <pc:docMk/>
            <pc:sldMk cId="1749752917" sldId="754"/>
            <ac:spMk id="2" creationId="{BE656D15-8CA1-C53F-9AF0-1A2D67AB28C1}"/>
          </ac:spMkLst>
        </pc:spChg>
        <pc:spChg chg="mod">
          <ac:chgData name="Matthieu De Mari" userId="dfb708c9-d8dc-439f-9a3b-c772bf4a311c" providerId="ADAL" clId="{7B90252B-8001-46A9-8A14-ADB1535C0AF2}" dt="2025-04-07T04:40:05.430" v="7944" actId="20577"/>
          <ac:spMkLst>
            <pc:docMk/>
            <pc:sldMk cId="1749752917" sldId="754"/>
            <ac:spMk id="3" creationId="{13A38A11-900A-19C2-C577-C77279493520}"/>
          </ac:spMkLst>
        </pc:spChg>
        <pc:spChg chg="add mod">
          <ac:chgData name="Matthieu De Mari" userId="dfb708c9-d8dc-439f-9a3b-c772bf4a311c" providerId="ADAL" clId="{7B90252B-8001-46A9-8A14-ADB1535C0AF2}" dt="2025-04-07T04:44:48.044" v="7977" actId="14100"/>
          <ac:spMkLst>
            <pc:docMk/>
            <pc:sldMk cId="1749752917" sldId="754"/>
            <ac:spMk id="6" creationId="{9EAD8AC5-E8C8-9FC5-80B6-2406A91307DC}"/>
          </ac:spMkLst>
        </pc:spChg>
        <pc:picChg chg="mod">
          <ac:chgData name="Matthieu De Mari" userId="dfb708c9-d8dc-439f-9a3b-c772bf4a311c" providerId="ADAL" clId="{7B90252B-8001-46A9-8A14-ADB1535C0AF2}" dt="2025-04-07T04:44:37.081" v="7975" actId="1076"/>
          <ac:picMkLst>
            <pc:docMk/>
            <pc:sldMk cId="1749752917" sldId="754"/>
            <ac:picMk id="5" creationId="{9296CF26-1630-F390-0243-543A21DF41B3}"/>
          </ac:picMkLst>
        </pc:picChg>
        <pc:picChg chg="add mod">
          <ac:chgData name="Matthieu De Mari" userId="dfb708c9-d8dc-439f-9a3b-c772bf4a311c" providerId="ADAL" clId="{7B90252B-8001-46A9-8A14-ADB1535C0AF2}" dt="2025-04-07T04:46:11.745" v="8019" actId="1076"/>
          <ac:picMkLst>
            <pc:docMk/>
            <pc:sldMk cId="1749752917" sldId="754"/>
            <ac:picMk id="9" creationId="{DD1F1AC2-6288-35F5-7366-5A7B7EE9DB04}"/>
          </ac:picMkLst>
        </pc:picChg>
      </pc:sldChg>
      <pc:sldChg chg="addSp delSp modSp new mod modClrScheme chgLayout">
        <pc:chgData name="Matthieu De Mari" userId="dfb708c9-d8dc-439f-9a3b-c772bf4a311c" providerId="ADAL" clId="{7B90252B-8001-46A9-8A14-ADB1535C0AF2}" dt="2025-04-07T07:31:57.365" v="8998" actId="20577"/>
        <pc:sldMkLst>
          <pc:docMk/>
          <pc:sldMk cId="1260287203" sldId="755"/>
        </pc:sldMkLst>
        <pc:spChg chg="add mod ord">
          <ac:chgData name="Matthieu De Mari" userId="dfb708c9-d8dc-439f-9a3b-c772bf4a311c" providerId="ADAL" clId="{7B90252B-8001-46A9-8A14-ADB1535C0AF2}" dt="2025-04-07T07:24:46.945" v="8044" actId="20577"/>
          <ac:spMkLst>
            <pc:docMk/>
            <pc:sldMk cId="1260287203" sldId="755"/>
            <ac:spMk id="5" creationId="{162D1EFF-B9D0-CD34-8154-7A5FA309796F}"/>
          </ac:spMkLst>
        </pc:spChg>
        <pc:spChg chg="add mod ord">
          <ac:chgData name="Matthieu De Mari" userId="dfb708c9-d8dc-439f-9a3b-c772bf4a311c" providerId="ADAL" clId="{7B90252B-8001-46A9-8A14-ADB1535C0AF2}" dt="2025-04-07T07:31:57.365" v="8998" actId="20577"/>
          <ac:spMkLst>
            <pc:docMk/>
            <pc:sldMk cId="1260287203" sldId="755"/>
            <ac:spMk id="6" creationId="{13CA1E1A-4D8D-A989-3C3D-B6507A532169}"/>
          </ac:spMkLst>
        </pc:spChg>
      </pc:sldChg>
      <pc:sldChg chg="modSp add mod">
        <pc:chgData name="Matthieu De Mari" userId="dfb708c9-d8dc-439f-9a3b-c772bf4a311c" providerId="ADAL" clId="{7B90252B-8001-46A9-8A14-ADB1535C0AF2}" dt="2025-04-07T07:30:09.108" v="8862" actId="113"/>
        <pc:sldMkLst>
          <pc:docMk/>
          <pc:sldMk cId="1859924423" sldId="756"/>
        </pc:sldMkLst>
        <pc:spChg chg="mod">
          <ac:chgData name="Matthieu De Mari" userId="dfb708c9-d8dc-439f-9a3b-c772bf4a311c" providerId="ADAL" clId="{7B90252B-8001-46A9-8A14-ADB1535C0AF2}" dt="2025-04-07T07:30:09.108" v="8862" actId="113"/>
          <ac:spMkLst>
            <pc:docMk/>
            <pc:sldMk cId="1859924423" sldId="756"/>
            <ac:spMk id="6" creationId="{2319AFCF-C21E-2602-DE42-BA0A9031D26C}"/>
          </ac:spMkLst>
        </pc:spChg>
      </pc:sldChg>
      <pc:sldChg chg="modSp add mod">
        <pc:chgData name="Matthieu De Mari" userId="dfb708c9-d8dc-439f-9a3b-c772bf4a311c" providerId="ADAL" clId="{7B90252B-8001-46A9-8A14-ADB1535C0AF2}" dt="2025-04-07T07:29:10.288" v="8631" actId="114"/>
        <pc:sldMkLst>
          <pc:docMk/>
          <pc:sldMk cId="1831852605" sldId="757"/>
        </pc:sldMkLst>
        <pc:spChg chg="mod">
          <ac:chgData name="Matthieu De Mari" userId="dfb708c9-d8dc-439f-9a3b-c772bf4a311c" providerId="ADAL" clId="{7B90252B-8001-46A9-8A14-ADB1535C0AF2}" dt="2025-04-07T07:29:10.288" v="8631" actId="114"/>
          <ac:spMkLst>
            <pc:docMk/>
            <pc:sldMk cId="1831852605" sldId="757"/>
            <ac:spMk id="6" creationId="{7793D26D-493C-F888-27FC-840975265005}"/>
          </ac:spMkLst>
        </pc:spChg>
      </pc:sldChg>
      <pc:sldChg chg="modSp add mod">
        <pc:chgData name="Matthieu De Mari" userId="dfb708c9-d8dc-439f-9a3b-c772bf4a311c" providerId="ADAL" clId="{7B90252B-8001-46A9-8A14-ADB1535C0AF2}" dt="2025-04-07T07:32:08.639" v="9004" actId="20577"/>
        <pc:sldMkLst>
          <pc:docMk/>
          <pc:sldMk cId="1371771380" sldId="758"/>
        </pc:sldMkLst>
        <pc:spChg chg="mod">
          <ac:chgData name="Matthieu De Mari" userId="dfb708c9-d8dc-439f-9a3b-c772bf4a311c" providerId="ADAL" clId="{7B90252B-8001-46A9-8A14-ADB1535C0AF2}" dt="2025-04-07T07:32:08.639" v="9004" actId="20577"/>
          <ac:spMkLst>
            <pc:docMk/>
            <pc:sldMk cId="1371771380" sldId="758"/>
            <ac:spMk id="6" creationId="{ABA6F2F0-AB47-0458-F32D-265CF22EFADB}"/>
          </ac:spMkLst>
        </pc:spChg>
      </pc:sldChg>
      <pc:sldChg chg="addSp modSp new mod">
        <pc:chgData name="Matthieu De Mari" userId="dfb708c9-d8dc-439f-9a3b-c772bf4a311c" providerId="ADAL" clId="{7B90252B-8001-46A9-8A14-ADB1535C0AF2}" dt="2025-04-07T07:34:55.808" v="9420" actId="20577"/>
        <pc:sldMkLst>
          <pc:docMk/>
          <pc:sldMk cId="3519633983" sldId="759"/>
        </pc:sldMkLst>
        <pc:spChg chg="mod">
          <ac:chgData name="Matthieu De Mari" userId="dfb708c9-d8dc-439f-9a3b-c772bf4a311c" providerId="ADAL" clId="{7B90252B-8001-46A9-8A14-ADB1535C0AF2}" dt="2025-04-07T07:32:59.945" v="9037" actId="20577"/>
          <ac:spMkLst>
            <pc:docMk/>
            <pc:sldMk cId="3519633983" sldId="759"/>
            <ac:spMk id="2" creationId="{B4A6D8BB-30C6-B204-B7B9-6EB70CC97B8D}"/>
          </ac:spMkLst>
        </pc:spChg>
        <pc:spChg chg="mod">
          <ac:chgData name="Matthieu De Mari" userId="dfb708c9-d8dc-439f-9a3b-c772bf4a311c" providerId="ADAL" clId="{7B90252B-8001-46A9-8A14-ADB1535C0AF2}" dt="2025-04-07T07:34:55.808" v="9420" actId="20577"/>
          <ac:spMkLst>
            <pc:docMk/>
            <pc:sldMk cId="3519633983" sldId="759"/>
            <ac:spMk id="3" creationId="{2C470850-20E2-8E61-72F2-6148E70E4879}"/>
          </ac:spMkLst>
        </pc:spChg>
        <pc:picChg chg="add mod">
          <ac:chgData name="Matthieu De Mari" userId="dfb708c9-d8dc-439f-9a3b-c772bf4a311c" providerId="ADAL" clId="{7B90252B-8001-46A9-8A14-ADB1535C0AF2}" dt="2025-04-07T07:33:07.634" v="9041" actId="1076"/>
          <ac:picMkLst>
            <pc:docMk/>
            <pc:sldMk cId="3519633983" sldId="759"/>
            <ac:picMk id="5" creationId="{F7F178C7-AF70-C9EE-8CB5-4719462BB75E}"/>
          </ac:picMkLst>
        </pc:picChg>
      </pc:sldChg>
      <pc:sldChg chg="addSp delSp modSp add mod">
        <pc:chgData name="Matthieu De Mari" userId="dfb708c9-d8dc-439f-9a3b-c772bf4a311c" providerId="ADAL" clId="{7B90252B-8001-46A9-8A14-ADB1535C0AF2}" dt="2025-04-07T07:50:38.121" v="10420"/>
        <pc:sldMkLst>
          <pc:docMk/>
          <pc:sldMk cId="1956738578" sldId="760"/>
        </pc:sldMkLst>
        <pc:spChg chg="mod">
          <ac:chgData name="Matthieu De Mari" userId="dfb708c9-d8dc-439f-9a3b-c772bf4a311c" providerId="ADAL" clId="{7B90252B-8001-46A9-8A14-ADB1535C0AF2}" dt="2025-04-07T07:50:38.121" v="10420"/>
          <ac:spMkLst>
            <pc:docMk/>
            <pc:sldMk cId="1956738578" sldId="760"/>
            <ac:spMk id="3" creationId="{2BC1A0DD-B5D0-213D-075F-BE21210BECC5}"/>
          </ac:spMkLst>
        </pc:spChg>
        <pc:picChg chg="add mod">
          <ac:chgData name="Matthieu De Mari" userId="dfb708c9-d8dc-439f-9a3b-c772bf4a311c" providerId="ADAL" clId="{7B90252B-8001-46A9-8A14-ADB1535C0AF2}" dt="2025-04-07T07:50:18.925" v="10411" actId="1076"/>
          <ac:picMkLst>
            <pc:docMk/>
            <pc:sldMk cId="1956738578" sldId="760"/>
            <ac:picMk id="8" creationId="{61187328-7A4D-064C-005A-2F3566B77333}"/>
          </ac:picMkLst>
        </pc:picChg>
        <pc:picChg chg="add mod">
          <ac:chgData name="Matthieu De Mari" userId="dfb708c9-d8dc-439f-9a3b-c772bf4a311c" providerId="ADAL" clId="{7B90252B-8001-46A9-8A14-ADB1535C0AF2}" dt="2025-04-07T07:50:29.188" v="10417" actId="1076"/>
          <ac:picMkLst>
            <pc:docMk/>
            <pc:sldMk cId="1956738578" sldId="760"/>
            <ac:picMk id="10" creationId="{5344337A-92B1-0EA9-183E-2050831427BC}"/>
          </ac:picMkLst>
        </pc:picChg>
      </pc:sldChg>
      <pc:sldChg chg="addSp delSp modSp add mod ord">
        <pc:chgData name="Matthieu De Mari" userId="dfb708c9-d8dc-439f-9a3b-c772bf4a311c" providerId="ADAL" clId="{7B90252B-8001-46A9-8A14-ADB1535C0AF2}" dt="2025-04-07T07:50:33.076" v="10419"/>
        <pc:sldMkLst>
          <pc:docMk/>
          <pc:sldMk cId="10615377" sldId="761"/>
        </pc:sldMkLst>
        <pc:spChg chg="mod">
          <ac:chgData name="Matthieu De Mari" userId="dfb708c9-d8dc-439f-9a3b-c772bf4a311c" providerId="ADAL" clId="{7B90252B-8001-46A9-8A14-ADB1535C0AF2}" dt="2025-04-07T07:50:12.188" v="10409" actId="20577"/>
          <ac:spMkLst>
            <pc:docMk/>
            <pc:sldMk cId="10615377" sldId="761"/>
            <ac:spMk id="3" creationId="{0661CD33-0D0E-5F21-71C4-B78F9990904C}"/>
          </ac:spMkLst>
        </pc:spChg>
        <pc:picChg chg="add mod">
          <ac:chgData name="Matthieu De Mari" userId="dfb708c9-d8dc-439f-9a3b-c772bf4a311c" providerId="ADAL" clId="{7B90252B-8001-46A9-8A14-ADB1535C0AF2}" dt="2025-04-07T07:50:33.076" v="10419"/>
          <ac:picMkLst>
            <pc:docMk/>
            <pc:sldMk cId="10615377" sldId="761"/>
            <ac:picMk id="4" creationId="{5AA681DD-6700-E78B-59EC-87F019353047}"/>
          </ac:picMkLst>
        </pc:picChg>
      </pc:sldChg>
      <pc:sldChg chg="addSp delSp modSp new mod modClrScheme chgLayout">
        <pc:chgData name="Matthieu De Mari" userId="dfb708c9-d8dc-439f-9a3b-c772bf4a311c" providerId="ADAL" clId="{7B90252B-8001-46A9-8A14-ADB1535C0AF2}" dt="2025-04-09T08:55:34.827" v="13248" actId="207"/>
        <pc:sldMkLst>
          <pc:docMk/>
          <pc:sldMk cId="1385506176" sldId="762"/>
        </pc:sldMkLst>
        <pc:spChg chg="mod ord">
          <ac:chgData name="Matthieu De Mari" userId="dfb708c9-d8dc-439f-9a3b-c772bf4a311c" providerId="ADAL" clId="{7B90252B-8001-46A9-8A14-ADB1535C0AF2}" dt="2025-04-07T07:52:17.619" v="10430" actId="700"/>
          <ac:spMkLst>
            <pc:docMk/>
            <pc:sldMk cId="1385506176" sldId="762"/>
            <ac:spMk id="2" creationId="{4553F2DD-8F2C-2338-58BD-DA4C8B30DB12}"/>
          </ac:spMkLst>
        </pc:spChg>
        <pc:spChg chg="add mod ord">
          <ac:chgData name="Matthieu De Mari" userId="dfb708c9-d8dc-439f-9a3b-c772bf4a311c" providerId="ADAL" clId="{7B90252B-8001-46A9-8A14-ADB1535C0AF2}" dt="2025-04-09T08:55:34.827" v="13248" actId="207"/>
          <ac:spMkLst>
            <pc:docMk/>
            <pc:sldMk cId="1385506176" sldId="762"/>
            <ac:spMk id="4" creationId="{E3FB8A89-FB23-86D0-03B2-60E690FFCEE6}"/>
          </ac:spMkLst>
        </pc:spChg>
      </pc:sldChg>
      <pc:sldChg chg="addSp delSp modSp add del mod">
        <pc:chgData name="Matthieu De Mari" userId="dfb708c9-d8dc-439f-9a3b-c772bf4a311c" providerId="ADAL" clId="{7B90252B-8001-46A9-8A14-ADB1535C0AF2}" dt="2025-04-09T08:56:04.774" v="13271" actId="47"/>
        <pc:sldMkLst>
          <pc:docMk/>
          <pc:sldMk cId="359813910" sldId="763"/>
        </pc:sldMkLst>
      </pc:sldChg>
      <pc:sldChg chg="addSp modSp add mod modClrScheme chgLayout">
        <pc:chgData name="Matthieu De Mari" userId="dfb708c9-d8dc-439f-9a3b-c772bf4a311c" providerId="ADAL" clId="{7B90252B-8001-46A9-8A14-ADB1535C0AF2}" dt="2025-04-09T08:55:09.111" v="13214" actId="20577"/>
        <pc:sldMkLst>
          <pc:docMk/>
          <pc:sldMk cId="1824729953" sldId="764"/>
        </pc:sldMkLst>
        <pc:spChg chg="mod ord">
          <ac:chgData name="Matthieu De Mari" userId="dfb708c9-d8dc-439f-9a3b-c772bf4a311c" providerId="ADAL" clId="{7B90252B-8001-46A9-8A14-ADB1535C0AF2}" dt="2025-04-09T07:58:04.088" v="11175" actId="700"/>
          <ac:spMkLst>
            <pc:docMk/>
            <pc:sldMk cId="1824729953" sldId="764"/>
            <ac:spMk id="2" creationId="{177F60DF-DD84-71C4-A6EA-9245EF17EF8A}"/>
          </ac:spMkLst>
        </pc:spChg>
        <pc:spChg chg="add mod ord">
          <ac:chgData name="Matthieu De Mari" userId="dfb708c9-d8dc-439f-9a3b-c772bf4a311c" providerId="ADAL" clId="{7B90252B-8001-46A9-8A14-ADB1535C0AF2}" dt="2025-04-09T08:55:09.111" v="13214" actId="20577"/>
          <ac:spMkLst>
            <pc:docMk/>
            <pc:sldMk cId="1824729953" sldId="764"/>
            <ac:spMk id="3" creationId="{00F385A5-517B-6BE2-02CE-A78CD9CE106A}"/>
          </ac:spMkLst>
        </pc:spChg>
        <pc:spChg chg="mod ord">
          <ac:chgData name="Matthieu De Mari" userId="dfb708c9-d8dc-439f-9a3b-c772bf4a311c" providerId="ADAL" clId="{7B90252B-8001-46A9-8A14-ADB1535C0AF2}" dt="2025-04-09T08:55:03.814" v="13205" actId="20577"/>
          <ac:spMkLst>
            <pc:docMk/>
            <pc:sldMk cId="1824729953" sldId="764"/>
            <ac:spMk id="4" creationId="{D5533F2A-5D79-6FA0-4E5F-ADBD30601052}"/>
          </ac:spMkLst>
        </pc:spChg>
      </pc:sldChg>
      <pc:sldChg chg="addSp modSp add mod ord">
        <pc:chgData name="Matthieu De Mari" userId="dfb708c9-d8dc-439f-9a3b-c772bf4a311c" providerId="ADAL" clId="{7B90252B-8001-46A9-8A14-ADB1535C0AF2}" dt="2025-04-09T08:57:12.863" v="13343" actId="20577"/>
        <pc:sldMkLst>
          <pc:docMk/>
          <pc:sldMk cId="2192151862" sldId="765"/>
        </pc:sldMkLst>
        <pc:spChg chg="mod">
          <ac:chgData name="Matthieu De Mari" userId="dfb708c9-d8dc-439f-9a3b-c772bf4a311c" providerId="ADAL" clId="{7B90252B-8001-46A9-8A14-ADB1535C0AF2}" dt="2025-04-09T08:55:57.156" v="13269"/>
          <ac:spMkLst>
            <pc:docMk/>
            <pc:sldMk cId="2192151862" sldId="765"/>
            <ac:spMk id="2" creationId="{D4D551FB-BF5C-D27D-47C6-5A208A85575C}"/>
          </ac:spMkLst>
        </pc:spChg>
        <pc:spChg chg="mod">
          <ac:chgData name="Matthieu De Mari" userId="dfb708c9-d8dc-439f-9a3b-c772bf4a311c" providerId="ADAL" clId="{7B90252B-8001-46A9-8A14-ADB1535C0AF2}" dt="2025-04-09T08:57:12.863" v="13343" actId="20577"/>
          <ac:spMkLst>
            <pc:docMk/>
            <pc:sldMk cId="2192151862" sldId="765"/>
            <ac:spMk id="4" creationId="{2EE81FDC-38B2-27CB-BA96-A1D9255D44B9}"/>
          </ac:spMkLst>
        </pc:spChg>
      </pc:sldChg>
      <pc:sldChg chg="modSp add mod">
        <pc:chgData name="Matthieu De Mari" userId="dfb708c9-d8dc-439f-9a3b-c772bf4a311c" providerId="ADAL" clId="{7B90252B-8001-46A9-8A14-ADB1535C0AF2}" dt="2025-04-09T08:57:14.883" v="13344" actId="20577"/>
        <pc:sldMkLst>
          <pc:docMk/>
          <pc:sldMk cId="2291683184" sldId="766"/>
        </pc:sldMkLst>
        <pc:spChg chg="mod">
          <ac:chgData name="Matthieu De Mari" userId="dfb708c9-d8dc-439f-9a3b-c772bf4a311c" providerId="ADAL" clId="{7B90252B-8001-46A9-8A14-ADB1535C0AF2}" dt="2025-04-09T08:55:47.517" v="13266" actId="20577"/>
          <ac:spMkLst>
            <pc:docMk/>
            <pc:sldMk cId="2291683184" sldId="766"/>
            <ac:spMk id="2" creationId="{12E801B3-1850-E406-1964-BEB2D4DDAD60}"/>
          </ac:spMkLst>
        </pc:spChg>
        <pc:spChg chg="mod">
          <ac:chgData name="Matthieu De Mari" userId="dfb708c9-d8dc-439f-9a3b-c772bf4a311c" providerId="ADAL" clId="{7B90252B-8001-46A9-8A14-ADB1535C0AF2}" dt="2025-04-09T08:57:14.883" v="13344" actId="20577"/>
          <ac:spMkLst>
            <pc:docMk/>
            <pc:sldMk cId="2291683184" sldId="766"/>
            <ac:spMk id="4" creationId="{6ABA59AC-EA6F-8F13-70D4-B8644D319845}"/>
          </ac:spMkLst>
        </pc:spChg>
      </pc:sldChg>
      <pc:sldChg chg="modSp add mod">
        <pc:chgData name="Matthieu De Mari" userId="dfb708c9-d8dc-439f-9a3b-c772bf4a311c" providerId="ADAL" clId="{7B90252B-8001-46A9-8A14-ADB1535C0AF2}" dt="2025-04-09T08:55:52.494" v="13268" actId="20577"/>
        <pc:sldMkLst>
          <pc:docMk/>
          <pc:sldMk cId="2233600912" sldId="767"/>
        </pc:sldMkLst>
        <pc:spChg chg="mod">
          <ac:chgData name="Matthieu De Mari" userId="dfb708c9-d8dc-439f-9a3b-c772bf4a311c" providerId="ADAL" clId="{7B90252B-8001-46A9-8A14-ADB1535C0AF2}" dt="2025-04-09T08:55:49.892" v="13267"/>
          <ac:spMkLst>
            <pc:docMk/>
            <pc:sldMk cId="2233600912" sldId="767"/>
            <ac:spMk id="2" creationId="{F0F50EC1-5C1E-AD4F-2C1E-73BCDA9E8843}"/>
          </ac:spMkLst>
        </pc:spChg>
        <pc:spChg chg="mod">
          <ac:chgData name="Matthieu De Mari" userId="dfb708c9-d8dc-439f-9a3b-c772bf4a311c" providerId="ADAL" clId="{7B90252B-8001-46A9-8A14-ADB1535C0AF2}" dt="2025-04-09T08:55:52.494" v="13268" actId="20577"/>
          <ac:spMkLst>
            <pc:docMk/>
            <pc:sldMk cId="2233600912" sldId="767"/>
            <ac:spMk id="4" creationId="{82AAF561-D6DB-7A95-24AE-F25775BD5A36}"/>
          </ac:spMkLst>
        </pc:spChg>
      </pc:sldChg>
      <pc:sldChg chg="addSp delSp modSp new mod">
        <pc:chgData name="Matthieu De Mari" userId="dfb708c9-d8dc-439f-9a3b-c772bf4a311c" providerId="ADAL" clId="{7B90252B-8001-46A9-8A14-ADB1535C0AF2}" dt="2025-04-09T09:02:50.421" v="13731" actId="14100"/>
        <pc:sldMkLst>
          <pc:docMk/>
          <pc:sldMk cId="663070735" sldId="768"/>
        </pc:sldMkLst>
        <pc:spChg chg="mod">
          <ac:chgData name="Matthieu De Mari" userId="dfb708c9-d8dc-439f-9a3b-c772bf4a311c" providerId="ADAL" clId="{7B90252B-8001-46A9-8A14-ADB1535C0AF2}" dt="2025-04-09T09:00:11.167" v="13429" actId="14100"/>
          <ac:spMkLst>
            <pc:docMk/>
            <pc:sldMk cId="663070735" sldId="768"/>
            <ac:spMk id="3" creationId="{A9FA5FFF-86BC-6367-E30B-62FE3540C08D}"/>
          </ac:spMkLst>
        </pc:spChg>
        <pc:spChg chg="add mod">
          <ac:chgData name="Matthieu De Mari" userId="dfb708c9-d8dc-439f-9a3b-c772bf4a311c" providerId="ADAL" clId="{7B90252B-8001-46A9-8A14-ADB1535C0AF2}" dt="2025-04-09T09:01:34.241" v="13653" actId="1076"/>
          <ac:spMkLst>
            <pc:docMk/>
            <pc:sldMk cId="663070735" sldId="768"/>
            <ac:spMk id="6" creationId="{49FF41C1-0699-119A-A4C7-11239F86D55C}"/>
          </ac:spMkLst>
        </pc:spChg>
        <pc:spChg chg="add mod">
          <ac:chgData name="Matthieu De Mari" userId="dfb708c9-d8dc-439f-9a3b-c772bf4a311c" providerId="ADAL" clId="{7B90252B-8001-46A9-8A14-ADB1535C0AF2}" dt="2025-04-09T09:01:36.443" v="13654" actId="1076"/>
          <ac:spMkLst>
            <pc:docMk/>
            <pc:sldMk cId="663070735" sldId="768"/>
            <ac:spMk id="7" creationId="{898072C9-8AFD-8631-157C-DE4C85CFD39A}"/>
          </ac:spMkLst>
        </pc:spChg>
        <pc:spChg chg="add mod">
          <ac:chgData name="Matthieu De Mari" userId="dfb708c9-d8dc-439f-9a3b-c772bf4a311c" providerId="ADAL" clId="{7B90252B-8001-46A9-8A14-ADB1535C0AF2}" dt="2025-04-09T09:01:56.728" v="13711" actId="20577"/>
          <ac:spMkLst>
            <pc:docMk/>
            <pc:sldMk cId="663070735" sldId="768"/>
            <ac:spMk id="8" creationId="{B9C15117-52D0-9050-97EC-7138A6E17209}"/>
          </ac:spMkLst>
        </pc:spChg>
        <pc:picChg chg="add mod">
          <ac:chgData name="Matthieu De Mari" userId="dfb708c9-d8dc-439f-9a3b-c772bf4a311c" providerId="ADAL" clId="{7B90252B-8001-46A9-8A14-ADB1535C0AF2}" dt="2025-04-09T08:59:39.436" v="13352" actId="14100"/>
          <ac:picMkLst>
            <pc:docMk/>
            <pc:sldMk cId="663070735" sldId="768"/>
            <ac:picMk id="5" creationId="{E379B736-3C5F-B57C-5104-B17445479E66}"/>
          </ac:picMkLst>
        </pc:picChg>
        <pc:cxnChg chg="add mod">
          <ac:chgData name="Matthieu De Mari" userId="dfb708c9-d8dc-439f-9a3b-c772bf4a311c" providerId="ADAL" clId="{7B90252B-8001-46A9-8A14-ADB1535C0AF2}" dt="2025-04-09T09:02:13.829" v="13716"/>
          <ac:cxnSpMkLst>
            <pc:docMk/>
            <pc:sldMk cId="663070735" sldId="768"/>
            <ac:cxnSpMk id="10" creationId="{98D4F86B-F299-7AB2-91DD-C557034CD6CB}"/>
          </ac:cxnSpMkLst>
        </pc:cxnChg>
        <pc:cxnChg chg="add mod">
          <ac:chgData name="Matthieu De Mari" userId="dfb708c9-d8dc-439f-9a3b-c772bf4a311c" providerId="ADAL" clId="{7B90252B-8001-46A9-8A14-ADB1535C0AF2}" dt="2025-04-09T09:02:22.258" v="13719" actId="14100"/>
          <ac:cxnSpMkLst>
            <pc:docMk/>
            <pc:sldMk cId="663070735" sldId="768"/>
            <ac:cxnSpMk id="12" creationId="{EE614D6C-A6FB-B074-00B7-6DCEFFF309EB}"/>
          </ac:cxnSpMkLst>
        </pc:cxnChg>
        <pc:cxnChg chg="add mod">
          <ac:chgData name="Matthieu De Mari" userId="dfb708c9-d8dc-439f-9a3b-c772bf4a311c" providerId="ADAL" clId="{7B90252B-8001-46A9-8A14-ADB1535C0AF2}" dt="2025-04-09T09:02:31.590" v="13722" actId="14100"/>
          <ac:cxnSpMkLst>
            <pc:docMk/>
            <pc:sldMk cId="663070735" sldId="768"/>
            <ac:cxnSpMk id="15" creationId="{4EB6D52C-7455-653D-DD15-769FBD441693}"/>
          </ac:cxnSpMkLst>
        </pc:cxnChg>
        <pc:cxnChg chg="add mod">
          <ac:chgData name="Matthieu De Mari" userId="dfb708c9-d8dc-439f-9a3b-c772bf4a311c" providerId="ADAL" clId="{7B90252B-8001-46A9-8A14-ADB1535C0AF2}" dt="2025-04-09T09:02:37.287" v="13725" actId="14100"/>
          <ac:cxnSpMkLst>
            <pc:docMk/>
            <pc:sldMk cId="663070735" sldId="768"/>
            <ac:cxnSpMk id="18" creationId="{671CFF97-693B-1F6C-9286-52BBF34A2F05}"/>
          </ac:cxnSpMkLst>
        </pc:cxnChg>
        <pc:cxnChg chg="add mod">
          <ac:chgData name="Matthieu De Mari" userId="dfb708c9-d8dc-439f-9a3b-c772bf4a311c" providerId="ADAL" clId="{7B90252B-8001-46A9-8A14-ADB1535C0AF2}" dt="2025-04-09T09:02:43.114" v="13728" actId="14100"/>
          <ac:cxnSpMkLst>
            <pc:docMk/>
            <pc:sldMk cId="663070735" sldId="768"/>
            <ac:cxnSpMk id="21" creationId="{33E9D951-8178-B346-F82B-C56B089D0E38}"/>
          </ac:cxnSpMkLst>
        </pc:cxnChg>
        <pc:cxnChg chg="add mod">
          <ac:chgData name="Matthieu De Mari" userId="dfb708c9-d8dc-439f-9a3b-c772bf4a311c" providerId="ADAL" clId="{7B90252B-8001-46A9-8A14-ADB1535C0AF2}" dt="2025-04-09T09:02:50.421" v="13731" actId="14100"/>
          <ac:cxnSpMkLst>
            <pc:docMk/>
            <pc:sldMk cId="663070735" sldId="768"/>
            <ac:cxnSpMk id="24" creationId="{FFBADF89-2A95-A907-AE13-FFC303DA31D9}"/>
          </ac:cxnSpMkLst>
        </pc:cxnChg>
      </pc:sldChg>
      <pc:sldChg chg="addSp modSp add del mod">
        <pc:chgData name="Matthieu De Mari" userId="dfb708c9-d8dc-439f-9a3b-c772bf4a311c" providerId="ADAL" clId="{7B90252B-8001-46A9-8A14-ADB1535C0AF2}" dt="2025-04-09T08:53:23.949" v="13152" actId="47"/>
        <pc:sldMkLst>
          <pc:docMk/>
          <pc:sldMk cId="1263458971" sldId="768"/>
        </pc:sldMkLst>
      </pc:sldChg>
      <pc:sldChg chg="modSp add del mod">
        <pc:chgData name="Matthieu De Mari" userId="dfb708c9-d8dc-439f-9a3b-c772bf4a311c" providerId="ADAL" clId="{7B90252B-8001-46A9-8A14-ADB1535C0AF2}" dt="2025-04-09T08:53:18.804" v="13150" actId="47"/>
        <pc:sldMkLst>
          <pc:docMk/>
          <pc:sldMk cId="3415010303" sldId="769"/>
        </pc:sldMkLst>
      </pc:sldChg>
      <pc:sldChg chg="modSp new mod ord">
        <pc:chgData name="Matthieu De Mari" userId="dfb708c9-d8dc-439f-9a3b-c772bf4a311c" providerId="ADAL" clId="{7B90252B-8001-46A9-8A14-ADB1535C0AF2}" dt="2025-04-09T09:08:06.672" v="14199"/>
        <pc:sldMkLst>
          <pc:docMk/>
          <pc:sldMk cId="4116682554" sldId="769"/>
        </pc:sldMkLst>
        <pc:spChg chg="mod">
          <ac:chgData name="Matthieu De Mari" userId="dfb708c9-d8dc-439f-9a3b-c772bf4a311c" providerId="ADAL" clId="{7B90252B-8001-46A9-8A14-ADB1535C0AF2}" dt="2025-04-09T09:03:07.294" v="13753" actId="20577"/>
          <ac:spMkLst>
            <pc:docMk/>
            <pc:sldMk cId="4116682554" sldId="769"/>
            <ac:spMk id="2" creationId="{50B5986B-9F3F-B7BB-E3E1-A6393557FFB8}"/>
          </ac:spMkLst>
        </pc:spChg>
        <pc:spChg chg="mod">
          <ac:chgData name="Matthieu De Mari" userId="dfb708c9-d8dc-439f-9a3b-c772bf4a311c" providerId="ADAL" clId="{7B90252B-8001-46A9-8A14-ADB1535C0AF2}" dt="2025-04-09T09:05:17.490" v="13843" actId="20577"/>
          <ac:spMkLst>
            <pc:docMk/>
            <pc:sldMk cId="4116682554" sldId="769"/>
            <ac:spMk id="3" creationId="{582D307F-B0DF-F7BC-ABEB-D05D98AF3B84}"/>
          </ac:spMkLst>
        </pc:spChg>
      </pc:sldChg>
      <pc:sldChg chg="addSp delSp modSp add mod">
        <pc:chgData name="Matthieu De Mari" userId="dfb708c9-d8dc-439f-9a3b-c772bf4a311c" providerId="ADAL" clId="{7B90252B-8001-46A9-8A14-ADB1535C0AF2}" dt="2025-04-09T09:08:02.267" v="14197" actId="14100"/>
        <pc:sldMkLst>
          <pc:docMk/>
          <pc:sldMk cId="1236107637" sldId="770"/>
        </pc:sldMkLst>
        <pc:spChg chg="mod">
          <ac:chgData name="Matthieu De Mari" userId="dfb708c9-d8dc-439f-9a3b-c772bf4a311c" providerId="ADAL" clId="{7B90252B-8001-46A9-8A14-ADB1535C0AF2}" dt="2025-04-09T09:05:58.785" v="13916" actId="20577"/>
          <ac:spMkLst>
            <pc:docMk/>
            <pc:sldMk cId="1236107637" sldId="770"/>
            <ac:spMk id="3" creationId="{455FFEAD-B26B-5C01-2963-6BE24F1456C6}"/>
          </ac:spMkLst>
        </pc:spChg>
        <pc:spChg chg="mod">
          <ac:chgData name="Matthieu De Mari" userId="dfb708c9-d8dc-439f-9a3b-c772bf4a311c" providerId="ADAL" clId="{7B90252B-8001-46A9-8A14-ADB1535C0AF2}" dt="2025-04-09T09:06:32.474" v="14044" actId="20577"/>
          <ac:spMkLst>
            <pc:docMk/>
            <pc:sldMk cId="1236107637" sldId="770"/>
            <ac:spMk id="6" creationId="{3B0D04C6-448C-A75C-4F08-B4D9F41212F7}"/>
          </ac:spMkLst>
        </pc:spChg>
        <pc:spChg chg="mod">
          <ac:chgData name="Matthieu De Mari" userId="dfb708c9-d8dc-439f-9a3b-c772bf4a311c" providerId="ADAL" clId="{7B90252B-8001-46A9-8A14-ADB1535C0AF2}" dt="2025-04-09T09:07:20.374" v="14124" actId="20577"/>
          <ac:spMkLst>
            <pc:docMk/>
            <pc:sldMk cId="1236107637" sldId="770"/>
            <ac:spMk id="7" creationId="{EAAB0A97-2B16-DC1F-53E1-A47083DF3C87}"/>
          </ac:spMkLst>
        </pc:spChg>
        <pc:spChg chg="mod">
          <ac:chgData name="Matthieu De Mari" userId="dfb708c9-d8dc-439f-9a3b-c772bf4a311c" providerId="ADAL" clId="{7B90252B-8001-46A9-8A14-ADB1535C0AF2}" dt="2025-04-09T09:07:45.059" v="14184" actId="1076"/>
          <ac:spMkLst>
            <pc:docMk/>
            <pc:sldMk cId="1236107637" sldId="770"/>
            <ac:spMk id="8" creationId="{B7740F29-761F-BB80-2250-5C63FC18386F}"/>
          </ac:spMkLst>
        </pc:spChg>
        <pc:spChg chg="add mod">
          <ac:chgData name="Matthieu De Mari" userId="dfb708c9-d8dc-439f-9a3b-c772bf4a311c" providerId="ADAL" clId="{7B90252B-8001-46A9-8A14-ADB1535C0AF2}" dt="2025-04-09T09:07:55.429" v="14194" actId="14100"/>
          <ac:spMkLst>
            <pc:docMk/>
            <pc:sldMk cId="1236107637" sldId="770"/>
            <ac:spMk id="28" creationId="{A5DFE9A6-7924-69EA-A480-E367DA6C2950}"/>
          </ac:spMkLst>
        </pc:spChg>
        <pc:picChg chg="add mod ord">
          <ac:chgData name="Matthieu De Mari" userId="dfb708c9-d8dc-439f-9a3b-c772bf4a311c" providerId="ADAL" clId="{7B90252B-8001-46A9-8A14-ADB1535C0AF2}" dt="2025-04-09T09:05:39.144" v="13865" actId="1038"/>
          <ac:picMkLst>
            <pc:docMk/>
            <pc:sldMk cId="1236107637" sldId="770"/>
            <ac:picMk id="4" creationId="{3EDEB6D4-E60A-BDA6-BFA4-381DFCEDFD57}"/>
          </ac:picMkLst>
        </pc:picChg>
        <pc:cxnChg chg="mod">
          <ac:chgData name="Matthieu De Mari" userId="dfb708c9-d8dc-439f-9a3b-c772bf4a311c" providerId="ADAL" clId="{7B90252B-8001-46A9-8A14-ADB1535C0AF2}" dt="2025-04-09T09:05:45.762" v="13866" actId="14100"/>
          <ac:cxnSpMkLst>
            <pc:docMk/>
            <pc:sldMk cId="1236107637" sldId="770"/>
            <ac:cxnSpMk id="10" creationId="{91C8F79D-A3D1-1E30-9EB8-B0A62354CB29}"/>
          </ac:cxnSpMkLst>
        </pc:cxnChg>
        <pc:cxnChg chg="add mod">
          <ac:chgData name="Matthieu De Mari" userId="dfb708c9-d8dc-439f-9a3b-c772bf4a311c" providerId="ADAL" clId="{7B90252B-8001-46A9-8A14-ADB1535C0AF2}" dt="2025-04-09T09:06:42.259" v="14047" actId="14100"/>
          <ac:cxnSpMkLst>
            <pc:docMk/>
            <pc:sldMk cId="1236107637" sldId="770"/>
            <ac:cxnSpMk id="11" creationId="{63F8C338-03E7-00E3-60DB-AEEE87129B70}"/>
          </ac:cxnSpMkLst>
        </pc:cxnChg>
        <pc:cxnChg chg="add mod">
          <ac:chgData name="Matthieu De Mari" userId="dfb708c9-d8dc-439f-9a3b-c772bf4a311c" providerId="ADAL" clId="{7B90252B-8001-46A9-8A14-ADB1535C0AF2}" dt="2025-04-09T09:06:48.188" v="14050" actId="14100"/>
          <ac:cxnSpMkLst>
            <pc:docMk/>
            <pc:sldMk cId="1236107637" sldId="770"/>
            <ac:cxnSpMk id="16" creationId="{DEF2760A-E129-9571-4C9A-9A1F4BC19BCD}"/>
          </ac:cxnSpMkLst>
        </pc:cxnChg>
        <pc:cxnChg chg="add mod">
          <ac:chgData name="Matthieu De Mari" userId="dfb708c9-d8dc-439f-9a3b-c772bf4a311c" providerId="ADAL" clId="{7B90252B-8001-46A9-8A14-ADB1535C0AF2}" dt="2025-04-09T09:07:10.133" v="14088" actId="14100"/>
          <ac:cxnSpMkLst>
            <pc:docMk/>
            <pc:sldMk cId="1236107637" sldId="770"/>
            <ac:cxnSpMk id="20" creationId="{EAEE2226-7B2C-F3AF-EB25-43E4AF49B408}"/>
          </ac:cxnSpMkLst>
        </pc:cxnChg>
        <pc:cxnChg chg="add mod">
          <ac:chgData name="Matthieu De Mari" userId="dfb708c9-d8dc-439f-9a3b-c772bf4a311c" providerId="ADAL" clId="{7B90252B-8001-46A9-8A14-ADB1535C0AF2}" dt="2025-04-09T09:07:39.240" v="14183" actId="14100"/>
          <ac:cxnSpMkLst>
            <pc:docMk/>
            <pc:sldMk cId="1236107637" sldId="770"/>
            <ac:cxnSpMk id="25" creationId="{E643E8F5-44CD-536F-6248-A138DC15611B}"/>
          </ac:cxnSpMkLst>
        </pc:cxnChg>
        <pc:cxnChg chg="add mod">
          <ac:chgData name="Matthieu De Mari" userId="dfb708c9-d8dc-439f-9a3b-c772bf4a311c" providerId="ADAL" clId="{7B90252B-8001-46A9-8A14-ADB1535C0AF2}" dt="2025-04-09T09:08:02.267" v="14197" actId="14100"/>
          <ac:cxnSpMkLst>
            <pc:docMk/>
            <pc:sldMk cId="1236107637" sldId="770"/>
            <ac:cxnSpMk id="29" creationId="{D82E5279-E298-31E4-8C1A-2843B1CE3E20}"/>
          </ac:cxnSpMkLst>
        </pc:cxnChg>
      </pc:sldChg>
      <pc:sldChg chg="modSp add del mod">
        <pc:chgData name="Matthieu De Mari" userId="dfb708c9-d8dc-439f-9a3b-c772bf4a311c" providerId="ADAL" clId="{7B90252B-8001-46A9-8A14-ADB1535C0AF2}" dt="2025-04-09T08:53:20.025" v="13151" actId="47"/>
        <pc:sldMkLst>
          <pc:docMk/>
          <pc:sldMk cId="2416601889" sldId="770"/>
        </pc:sldMkLst>
      </pc:sldChg>
      <pc:sldChg chg="addSp delSp modSp new mod modClrScheme chgLayout">
        <pc:chgData name="Matthieu De Mari" userId="dfb708c9-d8dc-439f-9a3b-c772bf4a311c" providerId="ADAL" clId="{7B90252B-8001-46A9-8A14-ADB1535C0AF2}" dt="2025-04-09T09:11:11.881" v="14508" actId="1076"/>
        <pc:sldMkLst>
          <pc:docMk/>
          <pc:sldMk cId="1750181723" sldId="771"/>
        </pc:sldMkLst>
        <pc:spChg chg="add mod ord">
          <ac:chgData name="Matthieu De Mari" userId="dfb708c9-d8dc-439f-9a3b-c772bf4a311c" providerId="ADAL" clId="{7B90252B-8001-46A9-8A14-ADB1535C0AF2}" dt="2025-04-09T09:10:32.880" v="14361" actId="20577"/>
          <ac:spMkLst>
            <pc:docMk/>
            <pc:sldMk cId="1750181723" sldId="771"/>
            <ac:spMk id="4" creationId="{930E18CE-AD13-0F03-2F18-32C4A77C69E8}"/>
          </ac:spMkLst>
        </pc:spChg>
        <pc:spChg chg="add mod ord">
          <ac:chgData name="Matthieu De Mari" userId="dfb708c9-d8dc-439f-9a3b-c772bf4a311c" providerId="ADAL" clId="{7B90252B-8001-46A9-8A14-ADB1535C0AF2}" dt="2025-04-09T09:11:09.343" v="14507" actId="14100"/>
          <ac:spMkLst>
            <pc:docMk/>
            <pc:sldMk cId="1750181723" sldId="771"/>
            <ac:spMk id="5" creationId="{6D98C371-FBFE-7C5C-DE3F-421D10A0EF29}"/>
          </ac:spMkLst>
        </pc:spChg>
        <pc:picChg chg="add mod">
          <ac:chgData name="Matthieu De Mari" userId="dfb708c9-d8dc-439f-9a3b-c772bf4a311c" providerId="ADAL" clId="{7B90252B-8001-46A9-8A14-ADB1535C0AF2}" dt="2025-04-09T09:11:11.881" v="14508" actId="1076"/>
          <ac:picMkLst>
            <pc:docMk/>
            <pc:sldMk cId="1750181723" sldId="771"/>
            <ac:picMk id="8" creationId="{76F43F90-B1FF-4BAA-F3AB-96F4629448A4}"/>
          </ac:picMkLst>
        </pc:picChg>
      </pc:sldChg>
      <pc:sldChg chg="addSp delSp modSp new mod modClrScheme chgLayout">
        <pc:chgData name="Matthieu De Mari" userId="dfb708c9-d8dc-439f-9a3b-c772bf4a311c" providerId="ADAL" clId="{7B90252B-8001-46A9-8A14-ADB1535C0AF2}" dt="2025-04-09T09:15:08.974" v="14626" actId="1076"/>
        <pc:sldMkLst>
          <pc:docMk/>
          <pc:sldMk cId="3222579106" sldId="772"/>
        </pc:sldMkLst>
        <pc:spChg chg="mod ord">
          <ac:chgData name="Matthieu De Mari" userId="dfb708c9-d8dc-439f-9a3b-c772bf4a311c" providerId="ADAL" clId="{7B90252B-8001-46A9-8A14-ADB1535C0AF2}" dt="2025-04-09T09:11:43.179" v="14532" actId="700"/>
          <ac:spMkLst>
            <pc:docMk/>
            <pc:sldMk cId="3222579106" sldId="772"/>
            <ac:spMk id="2" creationId="{0D5DF517-0F30-538F-54AA-82AF888D9F67}"/>
          </ac:spMkLst>
        </pc:spChg>
        <pc:spChg chg="add mod ord">
          <ac:chgData name="Matthieu De Mari" userId="dfb708c9-d8dc-439f-9a3b-c772bf4a311c" providerId="ADAL" clId="{7B90252B-8001-46A9-8A14-ADB1535C0AF2}" dt="2025-04-09T09:14:43.451" v="14623" actId="20577"/>
          <ac:spMkLst>
            <pc:docMk/>
            <pc:sldMk cId="3222579106" sldId="772"/>
            <ac:spMk id="4" creationId="{2B38ADD4-07E7-66B7-0989-9EFBAF8FA06A}"/>
          </ac:spMkLst>
        </pc:spChg>
        <pc:picChg chg="add mod">
          <ac:chgData name="Matthieu De Mari" userId="dfb708c9-d8dc-439f-9a3b-c772bf4a311c" providerId="ADAL" clId="{7B90252B-8001-46A9-8A14-ADB1535C0AF2}" dt="2025-04-09T09:15:08.974" v="14626" actId="1076"/>
          <ac:picMkLst>
            <pc:docMk/>
            <pc:sldMk cId="3222579106" sldId="772"/>
            <ac:picMk id="7" creationId="{20A1322B-D162-49E5-662E-A9248E15846F}"/>
          </ac:picMkLst>
        </pc:picChg>
      </pc:sldChg>
      <pc:sldChg chg="addSp delSp modSp add mod">
        <pc:chgData name="Matthieu De Mari" userId="dfb708c9-d8dc-439f-9a3b-c772bf4a311c" providerId="ADAL" clId="{7B90252B-8001-46A9-8A14-ADB1535C0AF2}" dt="2025-04-09T09:17:47.437" v="14716" actId="20577"/>
        <pc:sldMkLst>
          <pc:docMk/>
          <pc:sldMk cId="3295630406" sldId="773"/>
        </pc:sldMkLst>
        <pc:spChg chg="add mod">
          <ac:chgData name="Matthieu De Mari" userId="dfb708c9-d8dc-439f-9a3b-c772bf4a311c" providerId="ADAL" clId="{7B90252B-8001-46A9-8A14-ADB1535C0AF2}" dt="2025-04-09T09:17:47.437" v="14716" actId="20577"/>
          <ac:spMkLst>
            <pc:docMk/>
            <pc:sldMk cId="3295630406" sldId="773"/>
            <ac:spMk id="13" creationId="{CECBE6D0-AACB-5015-E309-4743057540E8}"/>
          </ac:spMkLst>
        </pc:spChg>
        <pc:picChg chg="add mod">
          <ac:chgData name="Matthieu De Mari" userId="dfb708c9-d8dc-439f-9a3b-c772bf4a311c" providerId="ADAL" clId="{7B90252B-8001-46A9-8A14-ADB1535C0AF2}" dt="2025-04-09T09:15:30.291" v="14639" actId="1076"/>
          <ac:picMkLst>
            <pc:docMk/>
            <pc:sldMk cId="3295630406" sldId="773"/>
            <ac:picMk id="12" creationId="{681DE7FE-8229-96D9-249F-230CE3C17ABD}"/>
          </ac:picMkLst>
        </pc:picChg>
      </pc:sldChg>
      <pc:sldChg chg="new del">
        <pc:chgData name="Matthieu De Mari" userId="dfb708c9-d8dc-439f-9a3b-c772bf4a311c" providerId="ADAL" clId="{7B90252B-8001-46A9-8A14-ADB1535C0AF2}" dt="2025-04-09T09:18:09.458" v="14741" actId="47"/>
        <pc:sldMkLst>
          <pc:docMk/>
          <pc:sldMk cId="2591623753" sldId="774"/>
        </pc:sldMkLst>
      </pc:sldChg>
      <pc:sldChg chg="modSp add mod">
        <pc:chgData name="Matthieu De Mari" userId="dfb708c9-d8dc-439f-9a3b-c772bf4a311c" providerId="ADAL" clId="{7B90252B-8001-46A9-8A14-ADB1535C0AF2}" dt="2025-04-09T09:18:05.203" v="14739" actId="20577"/>
        <pc:sldMkLst>
          <pc:docMk/>
          <pc:sldMk cId="2894816369" sldId="775"/>
        </pc:sldMkLst>
        <pc:spChg chg="mod">
          <ac:chgData name="Matthieu De Mari" userId="dfb708c9-d8dc-439f-9a3b-c772bf4a311c" providerId="ADAL" clId="{7B90252B-8001-46A9-8A14-ADB1535C0AF2}" dt="2025-04-09T09:18:05.203" v="14739" actId="20577"/>
          <ac:spMkLst>
            <pc:docMk/>
            <pc:sldMk cId="2894816369" sldId="775"/>
            <ac:spMk id="13" creationId="{D9B3CC16-4A16-DDE6-667D-18C80F81B678}"/>
          </ac:spMkLst>
        </pc:spChg>
      </pc:sldChg>
    </pc:docChg>
  </pc:docChgLst>
  <pc:docChgLst>
    <pc:chgData name="Matthieu De Mari" userId="dfb708c9-d8dc-439f-9a3b-c772bf4a311c" providerId="ADAL" clId="{8442EF89-4FC3-4551-B8A6-A4179790B0F4}"/>
    <pc:docChg chg="undo custSel mod modSld modMainMaster">
      <pc:chgData name="Matthieu De Mari" userId="dfb708c9-d8dc-439f-9a3b-c772bf4a311c" providerId="ADAL" clId="{8442EF89-4FC3-4551-B8A6-A4179790B0F4}" dt="2022-10-31T05:55:19.216" v="239" actId="20577"/>
      <pc:docMkLst>
        <pc:docMk/>
      </pc:docMkLst>
      <pc:sldChg chg="modSp mod">
        <pc:chgData name="Matthieu De Mari" userId="dfb708c9-d8dc-439f-9a3b-c772bf4a311c" providerId="ADAL" clId="{8442EF89-4FC3-4551-B8A6-A4179790B0F4}" dt="2022-10-31T05:55:19.216" v="239" actId="20577"/>
        <pc:sldMkLst>
          <pc:docMk/>
          <pc:sldMk cId="1040156172" sldId="377"/>
        </pc:sldMkLst>
      </pc:sldChg>
      <pc:sldChg chg="modSp mod">
        <pc:chgData name="Matthieu De Mari" userId="dfb708c9-d8dc-439f-9a3b-c772bf4a311c" providerId="ADAL" clId="{8442EF89-4FC3-4551-B8A6-A4179790B0F4}" dt="2022-10-31T05:45:28.901" v="235" actId="113"/>
        <pc:sldMkLst>
          <pc:docMk/>
          <pc:sldMk cId="1996190332" sldId="535"/>
        </pc:sldMkLst>
      </pc:sldChg>
      <pc:sldChg chg="modSp mod">
        <pc:chgData name="Matthieu De Mari" userId="dfb708c9-d8dc-439f-9a3b-c772bf4a311c" providerId="ADAL" clId="{8442EF89-4FC3-4551-B8A6-A4179790B0F4}" dt="2022-10-31T05:45:31.080" v="236" actId="113"/>
        <pc:sldMkLst>
          <pc:docMk/>
          <pc:sldMk cId="244511625" sldId="537"/>
        </pc:sldMkLst>
      </pc:sldChg>
      <pc:sldChg chg="addSp delSp modSp mod">
        <pc:chgData name="Matthieu De Mari" userId="dfb708c9-d8dc-439f-9a3b-c772bf4a311c" providerId="ADAL" clId="{8442EF89-4FC3-4551-B8A6-A4179790B0F4}" dt="2022-10-31T05:40:32.067" v="93"/>
        <pc:sldMkLst>
          <pc:docMk/>
          <pc:sldMk cId="124480131" sldId="574"/>
        </pc:sldMkLst>
      </pc:sldChg>
      <pc:sldChg chg="modSp mod">
        <pc:chgData name="Matthieu De Mari" userId="dfb708c9-d8dc-439f-9a3b-c772bf4a311c" providerId="ADAL" clId="{8442EF89-4FC3-4551-B8A6-A4179790B0F4}" dt="2022-10-31T05:40:11.954" v="84" actId="14100"/>
        <pc:sldMkLst>
          <pc:docMk/>
          <pc:sldMk cId="1808545269" sldId="575"/>
        </pc:sldMkLst>
      </pc:sldChg>
      <pc:sldChg chg="addSp delSp modSp mod">
        <pc:chgData name="Matthieu De Mari" userId="dfb708c9-d8dc-439f-9a3b-c772bf4a311c" providerId="ADAL" clId="{8442EF89-4FC3-4551-B8A6-A4179790B0F4}" dt="2022-10-31T05:40:26.492" v="90"/>
        <pc:sldMkLst>
          <pc:docMk/>
          <pc:sldMk cId="2543801564" sldId="576"/>
        </pc:sldMkLst>
      </pc:sldChg>
      <pc:sldChg chg="addSp delSp modSp mod">
        <pc:chgData name="Matthieu De Mari" userId="dfb708c9-d8dc-439f-9a3b-c772bf4a311c" providerId="ADAL" clId="{8442EF89-4FC3-4551-B8A6-A4179790B0F4}" dt="2022-10-31T05:40:18.624" v="87"/>
        <pc:sldMkLst>
          <pc:docMk/>
          <pc:sldMk cId="2796165928" sldId="577"/>
        </pc:sldMkLst>
      </pc:sldChg>
      <pc:sldChg chg="modSp mod">
        <pc:chgData name="Matthieu De Mari" userId="dfb708c9-d8dc-439f-9a3b-c772bf4a311c" providerId="ADAL" clId="{8442EF89-4FC3-4551-B8A6-A4179790B0F4}" dt="2022-10-31T05:39:48.846" v="51" actId="20577"/>
        <pc:sldMkLst>
          <pc:docMk/>
          <pc:sldMk cId="2048622479" sldId="578"/>
        </pc:sldMkLst>
      </pc:sldChg>
      <pc:sldChg chg="modSp mod">
        <pc:chgData name="Matthieu De Mari" userId="dfb708c9-d8dc-439f-9a3b-c772bf4a311c" providerId="ADAL" clId="{8442EF89-4FC3-4551-B8A6-A4179790B0F4}" dt="2022-10-31T05:41:22.692" v="122"/>
        <pc:sldMkLst>
          <pc:docMk/>
          <pc:sldMk cId="1749337622" sldId="580"/>
        </pc:sldMkLst>
      </pc:sldChg>
      <pc:sldChg chg="modSp mod">
        <pc:chgData name="Matthieu De Mari" userId="dfb708c9-d8dc-439f-9a3b-c772bf4a311c" providerId="ADAL" clId="{8442EF89-4FC3-4551-B8A6-A4179790B0F4}" dt="2022-10-31T05:41:17.786" v="121" actId="20577"/>
        <pc:sldMkLst>
          <pc:docMk/>
          <pc:sldMk cId="3728973502" sldId="582"/>
        </pc:sldMkLst>
      </pc:sldChg>
      <pc:sldChg chg="modSp mod">
        <pc:chgData name="Matthieu De Mari" userId="dfb708c9-d8dc-439f-9a3b-c772bf4a311c" providerId="ADAL" clId="{8442EF89-4FC3-4551-B8A6-A4179790B0F4}" dt="2022-10-31T05:44:01.977" v="189" actId="114"/>
        <pc:sldMkLst>
          <pc:docMk/>
          <pc:sldMk cId="3679996451" sldId="592"/>
        </pc:sldMkLst>
      </pc:sldChg>
      <pc:sldChg chg="addSp delSp modSp mod">
        <pc:chgData name="Matthieu De Mari" userId="dfb708c9-d8dc-439f-9a3b-c772bf4a311c" providerId="ADAL" clId="{8442EF89-4FC3-4551-B8A6-A4179790B0F4}" dt="2022-10-31T05:43:57.179" v="188" actId="114"/>
        <pc:sldMkLst>
          <pc:docMk/>
          <pc:sldMk cId="939904544" sldId="593"/>
        </pc:sldMkLst>
      </pc:sldChg>
      <pc:sldChg chg="modSp">
        <pc:chgData name="Matthieu De Mari" userId="dfb708c9-d8dc-439f-9a3b-c772bf4a311c" providerId="ADAL" clId="{8442EF89-4FC3-4551-B8A6-A4179790B0F4}" dt="2022-10-31T05:44:24.328" v="196" actId="20577"/>
        <pc:sldMkLst>
          <pc:docMk/>
          <pc:sldMk cId="3159996535" sldId="600"/>
        </pc:sldMkLst>
      </pc:sldChg>
      <pc:sldChg chg="modSp mod">
        <pc:chgData name="Matthieu De Mari" userId="dfb708c9-d8dc-439f-9a3b-c772bf4a311c" providerId="ADAL" clId="{8442EF89-4FC3-4551-B8A6-A4179790B0F4}" dt="2022-10-31T05:45:11.639" v="233" actId="20577"/>
        <pc:sldMkLst>
          <pc:docMk/>
          <pc:sldMk cId="1734242267" sldId="609"/>
        </pc:sldMkLst>
      </pc:sldChg>
      <pc:sldChg chg="modSp mod">
        <pc:chgData name="Matthieu De Mari" userId="dfb708c9-d8dc-439f-9a3b-c772bf4a311c" providerId="ADAL" clId="{8442EF89-4FC3-4551-B8A6-A4179790B0F4}" dt="2022-10-31T05:45:21.081" v="234" actId="33524"/>
        <pc:sldMkLst>
          <pc:docMk/>
          <pc:sldMk cId="1517182271" sldId="612"/>
        </pc:sldMkLst>
      </pc:sldChg>
      <pc:sldChg chg="modSp mod">
        <pc:chgData name="Matthieu De Mari" userId="dfb708c9-d8dc-439f-9a3b-c772bf4a311c" providerId="ADAL" clId="{8442EF89-4FC3-4551-B8A6-A4179790B0F4}" dt="2022-10-31T05:42:58.060" v="174" actId="20577"/>
        <pc:sldMkLst>
          <pc:docMk/>
          <pc:sldMk cId="467670258" sldId="620"/>
        </pc:sldMkLst>
      </pc:sldChg>
      <pc:sldMasterChg chg="addSp mod">
        <pc:chgData name="Matthieu De Mari" userId="dfb708c9-d8dc-439f-9a3b-c772bf4a311c" providerId="ADAL" clId="{8442EF89-4FC3-4551-B8A6-A4179790B0F4}" dt="2022-10-31T05:39:08.596" v="0" actId="33475"/>
        <pc:sldMasterMkLst>
          <pc:docMk/>
          <pc:sldMasterMk cId="2168708284" sldId="2147483648"/>
        </pc:sldMasterMkLst>
      </pc:sldMasterChg>
    </pc:docChg>
  </pc:docChgLst>
  <pc:docChgLst>
    <pc:chgData name="Matthieu De Mari" userId="dfb708c9-d8dc-439f-9a3b-c772bf4a311c" providerId="ADAL" clId="{1C3CF71F-A150-4F7F-8E9D-2D54B27C9E3A}"/>
    <pc:docChg chg="undo custSel addSld delSld modSld addSection delSection modSection">
      <pc:chgData name="Matthieu De Mari" userId="dfb708c9-d8dc-439f-9a3b-c772bf4a311c" providerId="ADAL" clId="{1C3CF71F-A150-4F7F-8E9D-2D54B27C9E3A}" dt="2023-04-05T02:03:08.001" v="473" actId="20577"/>
      <pc:docMkLst>
        <pc:docMk/>
      </pc:docMkLst>
      <pc:sldChg chg="del">
        <pc:chgData name="Matthieu De Mari" userId="dfb708c9-d8dc-439f-9a3b-c772bf4a311c" providerId="ADAL" clId="{1C3CF71F-A150-4F7F-8E9D-2D54B27C9E3A}" dt="2023-04-03T05:29:49.428" v="185" actId="47"/>
        <pc:sldMkLst>
          <pc:docMk/>
          <pc:sldMk cId="3880949074" sldId="267"/>
        </pc:sldMkLst>
      </pc:sldChg>
      <pc:sldChg chg="modSp mod">
        <pc:chgData name="Matthieu De Mari" userId="dfb708c9-d8dc-439f-9a3b-c772bf4a311c" providerId="ADAL" clId="{1C3CF71F-A150-4F7F-8E9D-2D54B27C9E3A}" dt="2023-04-04T04:47:26.296" v="455" actId="20577"/>
        <pc:sldMkLst>
          <pc:docMk/>
          <pc:sldMk cId="4267832796" sldId="550"/>
        </pc:sldMkLst>
      </pc:sldChg>
      <pc:sldChg chg="del">
        <pc:chgData name="Matthieu De Mari" userId="dfb708c9-d8dc-439f-9a3b-c772bf4a311c" providerId="ADAL" clId="{1C3CF71F-A150-4F7F-8E9D-2D54B27C9E3A}" dt="2023-04-03T05:29:49.428" v="185" actId="47"/>
        <pc:sldMkLst>
          <pc:docMk/>
          <pc:sldMk cId="2249180305" sldId="621"/>
        </pc:sldMkLst>
      </pc:sldChg>
      <pc:sldChg chg="del">
        <pc:chgData name="Matthieu De Mari" userId="dfb708c9-d8dc-439f-9a3b-c772bf4a311c" providerId="ADAL" clId="{1C3CF71F-A150-4F7F-8E9D-2D54B27C9E3A}" dt="2023-04-03T05:29:49.428" v="185" actId="47"/>
        <pc:sldMkLst>
          <pc:docMk/>
          <pc:sldMk cId="40441892" sldId="628"/>
        </pc:sldMkLst>
      </pc:sldChg>
      <pc:sldChg chg="modSp add mod">
        <pc:chgData name="Matthieu De Mari" userId="dfb708c9-d8dc-439f-9a3b-c772bf4a311c" providerId="ADAL" clId="{1C3CF71F-A150-4F7F-8E9D-2D54B27C9E3A}" dt="2023-04-05T02:03:08.001" v="473" actId="20577"/>
        <pc:sldMkLst>
          <pc:docMk/>
          <pc:sldMk cId="2211946059" sldId="633"/>
        </pc:sldMkLst>
      </pc:sldChg>
      <pc:sldChg chg="del">
        <pc:chgData name="Matthieu De Mari" userId="dfb708c9-d8dc-439f-9a3b-c772bf4a311c" providerId="ADAL" clId="{1C3CF71F-A150-4F7F-8E9D-2D54B27C9E3A}" dt="2023-04-03T05:26:01.962" v="1" actId="47"/>
        <pc:sldMkLst>
          <pc:docMk/>
          <pc:sldMk cId="3456859645" sldId="634"/>
        </pc:sldMkLst>
      </pc:sldChg>
      <pc:sldChg chg="add">
        <pc:chgData name="Matthieu De Mari" userId="dfb708c9-d8dc-439f-9a3b-c772bf4a311c" providerId="ADAL" clId="{1C3CF71F-A150-4F7F-8E9D-2D54B27C9E3A}" dt="2023-04-03T05:25:59.283" v="0"/>
        <pc:sldMkLst>
          <pc:docMk/>
          <pc:sldMk cId="1608646243" sldId="635"/>
        </pc:sldMkLst>
      </pc:sldChg>
      <pc:sldChg chg="add">
        <pc:chgData name="Matthieu De Mari" userId="dfb708c9-d8dc-439f-9a3b-c772bf4a311c" providerId="ADAL" clId="{1C3CF71F-A150-4F7F-8E9D-2D54B27C9E3A}" dt="2023-04-03T05:25:59.283" v="0"/>
        <pc:sldMkLst>
          <pc:docMk/>
          <pc:sldMk cId="767657182" sldId="636"/>
        </pc:sldMkLst>
      </pc:sldChg>
      <pc:sldChg chg="add">
        <pc:chgData name="Matthieu De Mari" userId="dfb708c9-d8dc-439f-9a3b-c772bf4a311c" providerId="ADAL" clId="{1C3CF71F-A150-4F7F-8E9D-2D54B27C9E3A}" dt="2023-04-03T05:25:59.283" v="0"/>
        <pc:sldMkLst>
          <pc:docMk/>
          <pc:sldMk cId="3875543137" sldId="637"/>
        </pc:sldMkLst>
      </pc:sldChg>
      <pc:sldChg chg="add">
        <pc:chgData name="Matthieu De Mari" userId="dfb708c9-d8dc-439f-9a3b-c772bf4a311c" providerId="ADAL" clId="{1C3CF71F-A150-4F7F-8E9D-2D54B27C9E3A}" dt="2023-04-03T05:25:59.283" v="0"/>
        <pc:sldMkLst>
          <pc:docMk/>
          <pc:sldMk cId="2599086613" sldId="638"/>
        </pc:sldMkLst>
      </pc:sldChg>
      <pc:sldChg chg="add">
        <pc:chgData name="Matthieu De Mari" userId="dfb708c9-d8dc-439f-9a3b-c772bf4a311c" providerId="ADAL" clId="{1C3CF71F-A150-4F7F-8E9D-2D54B27C9E3A}" dt="2023-04-04T04:46:56.511" v="425"/>
        <pc:sldMkLst>
          <pc:docMk/>
          <pc:sldMk cId="967026721" sldId="641"/>
        </pc:sldMkLst>
      </pc:sldChg>
      <pc:sldChg chg="add">
        <pc:chgData name="Matthieu De Mari" userId="dfb708c9-d8dc-439f-9a3b-c772bf4a311c" providerId="ADAL" clId="{1C3CF71F-A150-4F7F-8E9D-2D54B27C9E3A}" dt="2023-04-04T04:46:56.511" v="425"/>
        <pc:sldMkLst>
          <pc:docMk/>
          <pc:sldMk cId="1277121450" sldId="642"/>
        </pc:sldMkLst>
      </pc:sldChg>
      <pc:sldChg chg="add">
        <pc:chgData name="Matthieu De Mari" userId="dfb708c9-d8dc-439f-9a3b-c772bf4a311c" providerId="ADAL" clId="{1C3CF71F-A150-4F7F-8E9D-2D54B27C9E3A}" dt="2023-04-04T04:46:56.511" v="425"/>
        <pc:sldMkLst>
          <pc:docMk/>
          <pc:sldMk cId="217772614" sldId="643"/>
        </pc:sldMkLst>
      </pc:sldChg>
      <pc:sldChg chg="add">
        <pc:chgData name="Matthieu De Mari" userId="dfb708c9-d8dc-439f-9a3b-c772bf4a311c" providerId="ADAL" clId="{1C3CF71F-A150-4F7F-8E9D-2D54B27C9E3A}" dt="2023-04-04T04:46:56.511" v="425"/>
        <pc:sldMkLst>
          <pc:docMk/>
          <pc:sldMk cId="2381005527" sldId="645"/>
        </pc:sldMkLst>
      </pc:sldChg>
      <pc:sldChg chg="add">
        <pc:chgData name="Matthieu De Mari" userId="dfb708c9-d8dc-439f-9a3b-c772bf4a311c" providerId="ADAL" clId="{1C3CF71F-A150-4F7F-8E9D-2D54B27C9E3A}" dt="2023-04-04T04:46:56.511" v="425"/>
        <pc:sldMkLst>
          <pc:docMk/>
          <pc:sldMk cId="1233052627" sldId="649"/>
        </pc:sldMkLst>
      </pc:sldChg>
      <pc:sldChg chg="add">
        <pc:chgData name="Matthieu De Mari" userId="dfb708c9-d8dc-439f-9a3b-c772bf4a311c" providerId="ADAL" clId="{1C3CF71F-A150-4F7F-8E9D-2D54B27C9E3A}" dt="2023-04-04T04:46:56.511" v="425"/>
        <pc:sldMkLst>
          <pc:docMk/>
          <pc:sldMk cId="304827989" sldId="650"/>
        </pc:sldMkLst>
      </pc:sldChg>
      <pc:sldChg chg="add">
        <pc:chgData name="Matthieu De Mari" userId="dfb708c9-d8dc-439f-9a3b-c772bf4a311c" providerId="ADAL" clId="{1C3CF71F-A150-4F7F-8E9D-2D54B27C9E3A}" dt="2023-04-04T04:46:56.511" v="425"/>
        <pc:sldMkLst>
          <pc:docMk/>
          <pc:sldMk cId="3717161183" sldId="651"/>
        </pc:sldMkLst>
      </pc:sldChg>
      <pc:sldChg chg="add">
        <pc:chgData name="Matthieu De Mari" userId="dfb708c9-d8dc-439f-9a3b-c772bf4a311c" providerId="ADAL" clId="{1C3CF71F-A150-4F7F-8E9D-2D54B27C9E3A}" dt="2023-04-04T04:46:56.511" v="425"/>
        <pc:sldMkLst>
          <pc:docMk/>
          <pc:sldMk cId="3643453173" sldId="652"/>
        </pc:sldMkLst>
      </pc:sldChg>
      <pc:sldChg chg="add">
        <pc:chgData name="Matthieu De Mari" userId="dfb708c9-d8dc-439f-9a3b-c772bf4a311c" providerId="ADAL" clId="{1C3CF71F-A150-4F7F-8E9D-2D54B27C9E3A}" dt="2023-04-04T04:46:56.511" v="425"/>
        <pc:sldMkLst>
          <pc:docMk/>
          <pc:sldMk cId="152656004" sldId="653"/>
        </pc:sldMkLst>
      </pc:sldChg>
      <pc:sldChg chg="add">
        <pc:chgData name="Matthieu De Mari" userId="dfb708c9-d8dc-439f-9a3b-c772bf4a311c" providerId="ADAL" clId="{1C3CF71F-A150-4F7F-8E9D-2D54B27C9E3A}" dt="2023-04-04T04:46:56.511" v="425"/>
        <pc:sldMkLst>
          <pc:docMk/>
          <pc:sldMk cId="629423183" sldId="654"/>
        </pc:sldMkLst>
      </pc:sldChg>
      <pc:sldChg chg="add">
        <pc:chgData name="Matthieu De Mari" userId="dfb708c9-d8dc-439f-9a3b-c772bf4a311c" providerId="ADAL" clId="{1C3CF71F-A150-4F7F-8E9D-2D54B27C9E3A}" dt="2023-04-04T04:46:56.511" v="425"/>
        <pc:sldMkLst>
          <pc:docMk/>
          <pc:sldMk cId="1981122513" sldId="655"/>
        </pc:sldMkLst>
      </pc:sldChg>
      <pc:sldChg chg="add">
        <pc:chgData name="Matthieu De Mari" userId="dfb708c9-d8dc-439f-9a3b-c772bf4a311c" providerId="ADAL" clId="{1C3CF71F-A150-4F7F-8E9D-2D54B27C9E3A}" dt="2023-04-04T04:46:56.511" v="425"/>
        <pc:sldMkLst>
          <pc:docMk/>
          <pc:sldMk cId="1572258975" sldId="656"/>
        </pc:sldMkLst>
      </pc:sldChg>
      <pc:sldChg chg="add">
        <pc:chgData name="Matthieu De Mari" userId="dfb708c9-d8dc-439f-9a3b-c772bf4a311c" providerId="ADAL" clId="{1C3CF71F-A150-4F7F-8E9D-2D54B27C9E3A}" dt="2023-04-04T04:46:56.511" v="425"/>
        <pc:sldMkLst>
          <pc:docMk/>
          <pc:sldMk cId="1887755165" sldId="657"/>
        </pc:sldMkLst>
      </pc:sldChg>
      <pc:sldChg chg="add">
        <pc:chgData name="Matthieu De Mari" userId="dfb708c9-d8dc-439f-9a3b-c772bf4a311c" providerId="ADAL" clId="{1C3CF71F-A150-4F7F-8E9D-2D54B27C9E3A}" dt="2023-04-04T04:46:56.511" v="425"/>
        <pc:sldMkLst>
          <pc:docMk/>
          <pc:sldMk cId="3624671359" sldId="658"/>
        </pc:sldMkLst>
      </pc:sldChg>
      <pc:sldChg chg="add">
        <pc:chgData name="Matthieu De Mari" userId="dfb708c9-d8dc-439f-9a3b-c772bf4a311c" providerId="ADAL" clId="{1C3CF71F-A150-4F7F-8E9D-2D54B27C9E3A}" dt="2023-04-04T04:46:56.511" v="425"/>
        <pc:sldMkLst>
          <pc:docMk/>
          <pc:sldMk cId="383223004" sldId="661"/>
        </pc:sldMkLst>
      </pc:sldChg>
      <pc:sldChg chg="add">
        <pc:chgData name="Matthieu De Mari" userId="dfb708c9-d8dc-439f-9a3b-c772bf4a311c" providerId="ADAL" clId="{1C3CF71F-A150-4F7F-8E9D-2D54B27C9E3A}" dt="2023-04-04T04:46:56.511" v="425"/>
        <pc:sldMkLst>
          <pc:docMk/>
          <pc:sldMk cId="2087661601" sldId="662"/>
        </pc:sldMkLst>
      </pc:sldChg>
      <pc:sldChg chg="add">
        <pc:chgData name="Matthieu De Mari" userId="dfb708c9-d8dc-439f-9a3b-c772bf4a311c" providerId="ADAL" clId="{1C3CF71F-A150-4F7F-8E9D-2D54B27C9E3A}" dt="2023-04-04T04:46:56.511" v="425"/>
        <pc:sldMkLst>
          <pc:docMk/>
          <pc:sldMk cId="3035315714" sldId="663"/>
        </pc:sldMkLst>
      </pc:sldChg>
      <pc:sldChg chg="add">
        <pc:chgData name="Matthieu De Mari" userId="dfb708c9-d8dc-439f-9a3b-c772bf4a311c" providerId="ADAL" clId="{1C3CF71F-A150-4F7F-8E9D-2D54B27C9E3A}" dt="2023-04-04T04:46:56.511" v="425"/>
        <pc:sldMkLst>
          <pc:docMk/>
          <pc:sldMk cId="3559974155" sldId="664"/>
        </pc:sldMkLst>
      </pc:sldChg>
      <pc:sldChg chg="add">
        <pc:chgData name="Matthieu De Mari" userId="dfb708c9-d8dc-439f-9a3b-c772bf4a311c" providerId="ADAL" clId="{1C3CF71F-A150-4F7F-8E9D-2D54B27C9E3A}" dt="2023-04-04T04:46:56.511" v="425"/>
        <pc:sldMkLst>
          <pc:docMk/>
          <pc:sldMk cId="2645681835" sldId="665"/>
        </pc:sldMkLst>
      </pc:sldChg>
      <pc:sldChg chg="add">
        <pc:chgData name="Matthieu De Mari" userId="dfb708c9-d8dc-439f-9a3b-c772bf4a311c" providerId="ADAL" clId="{1C3CF71F-A150-4F7F-8E9D-2D54B27C9E3A}" dt="2023-04-04T04:46:56.511" v="425"/>
        <pc:sldMkLst>
          <pc:docMk/>
          <pc:sldMk cId="3576498149" sldId="666"/>
        </pc:sldMkLst>
      </pc:sldChg>
      <pc:sldChg chg="add">
        <pc:chgData name="Matthieu De Mari" userId="dfb708c9-d8dc-439f-9a3b-c772bf4a311c" providerId="ADAL" clId="{1C3CF71F-A150-4F7F-8E9D-2D54B27C9E3A}" dt="2023-04-04T04:46:56.511" v="425"/>
        <pc:sldMkLst>
          <pc:docMk/>
          <pc:sldMk cId="2448132734" sldId="667"/>
        </pc:sldMkLst>
      </pc:sldChg>
      <pc:sldChg chg="add">
        <pc:chgData name="Matthieu De Mari" userId="dfb708c9-d8dc-439f-9a3b-c772bf4a311c" providerId="ADAL" clId="{1C3CF71F-A150-4F7F-8E9D-2D54B27C9E3A}" dt="2023-04-04T04:46:56.511" v="425"/>
        <pc:sldMkLst>
          <pc:docMk/>
          <pc:sldMk cId="1294159851" sldId="668"/>
        </pc:sldMkLst>
      </pc:sldChg>
      <pc:sldChg chg="add">
        <pc:chgData name="Matthieu De Mari" userId="dfb708c9-d8dc-439f-9a3b-c772bf4a311c" providerId="ADAL" clId="{1C3CF71F-A150-4F7F-8E9D-2D54B27C9E3A}" dt="2023-04-03T05:25:59.283" v="0"/>
        <pc:sldMkLst>
          <pc:docMk/>
          <pc:sldMk cId="1063985533" sldId="669"/>
        </pc:sldMkLst>
      </pc:sldChg>
      <pc:sldChg chg="add">
        <pc:chgData name="Matthieu De Mari" userId="dfb708c9-d8dc-439f-9a3b-c772bf4a311c" providerId="ADAL" clId="{1C3CF71F-A150-4F7F-8E9D-2D54B27C9E3A}" dt="2023-04-03T05:25:59.283" v="0"/>
        <pc:sldMkLst>
          <pc:docMk/>
          <pc:sldMk cId="3002271023" sldId="670"/>
        </pc:sldMkLst>
      </pc:sldChg>
      <pc:sldChg chg="add">
        <pc:chgData name="Matthieu De Mari" userId="dfb708c9-d8dc-439f-9a3b-c772bf4a311c" providerId="ADAL" clId="{1C3CF71F-A150-4F7F-8E9D-2D54B27C9E3A}" dt="2023-04-03T05:25:59.283" v="0"/>
        <pc:sldMkLst>
          <pc:docMk/>
          <pc:sldMk cId="278028184" sldId="671"/>
        </pc:sldMkLst>
      </pc:sldChg>
      <pc:sldChg chg="add">
        <pc:chgData name="Matthieu De Mari" userId="dfb708c9-d8dc-439f-9a3b-c772bf4a311c" providerId="ADAL" clId="{1C3CF71F-A150-4F7F-8E9D-2D54B27C9E3A}" dt="2023-04-03T05:25:59.283" v="0"/>
        <pc:sldMkLst>
          <pc:docMk/>
          <pc:sldMk cId="3241301084" sldId="672"/>
        </pc:sldMkLst>
      </pc:sldChg>
      <pc:sldChg chg="add">
        <pc:chgData name="Matthieu De Mari" userId="dfb708c9-d8dc-439f-9a3b-c772bf4a311c" providerId="ADAL" clId="{1C3CF71F-A150-4F7F-8E9D-2D54B27C9E3A}" dt="2023-04-03T05:25:59.283" v="0"/>
        <pc:sldMkLst>
          <pc:docMk/>
          <pc:sldMk cId="4015266761" sldId="673"/>
        </pc:sldMkLst>
      </pc:sldChg>
      <pc:sldChg chg="add">
        <pc:chgData name="Matthieu De Mari" userId="dfb708c9-d8dc-439f-9a3b-c772bf4a311c" providerId="ADAL" clId="{1C3CF71F-A150-4F7F-8E9D-2D54B27C9E3A}" dt="2023-04-03T05:25:59.283" v="0"/>
        <pc:sldMkLst>
          <pc:docMk/>
          <pc:sldMk cId="4136466441" sldId="674"/>
        </pc:sldMkLst>
      </pc:sldChg>
      <pc:sldChg chg="add">
        <pc:chgData name="Matthieu De Mari" userId="dfb708c9-d8dc-439f-9a3b-c772bf4a311c" providerId="ADAL" clId="{1C3CF71F-A150-4F7F-8E9D-2D54B27C9E3A}" dt="2023-04-03T05:25:59.283" v="0"/>
        <pc:sldMkLst>
          <pc:docMk/>
          <pc:sldMk cId="2421120945" sldId="675"/>
        </pc:sldMkLst>
      </pc:sldChg>
      <pc:sldChg chg="add">
        <pc:chgData name="Matthieu De Mari" userId="dfb708c9-d8dc-439f-9a3b-c772bf4a311c" providerId="ADAL" clId="{1C3CF71F-A150-4F7F-8E9D-2D54B27C9E3A}" dt="2023-04-03T05:25:59.283" v="0"/>
        <pc:sldMkLst>
          <pc:docMk/>
          <pc:sldMk cId="2006486705" sldId="676"/>
        </pc:sldMkLst>
      </pc:sldChg>
      <pc:sldChg chg="modSp add mod">
        <pc:chgData name="Matthieu De Mari" userId="dfb708c9-d8dc-439f-9a3b-c772bf4a311c" providerId="ADAL" clId="{1C3CF71F-A150-4F7F-8E9D-2D54B27C9E3A}" dt="2023-04-03T05:27:17.172" v="13" actId="20577"/>
        <pc:sldMkLst>
          <pc:docMk/>
          <pc:sldMk cId="3985725824" sldId="677"/>
        </pc:sldMkLst>
      </pc:sldChg>
      <pc:sldChg chg="add">
        <pc:chgData name="Matthieu De Mari" userId="dfb708c9-d8dc-439f-9a3b-c772bf4a311c" providerId="ADAL" clId="{1C3CF71F-A150-4F7F-8E9D-2D54B27C9E3A}" dt="2023-04-03T05:25:59.283" v="0"/>
        <pc:sldMkLst>
          <pc:docMk/>
          <pc:sldMk cId="2758040485" sldId="678"/>
        </pc:sldMkLst>
      </pc:sldChg>
      <pc:sldChg chg="add">
        <pc:chgData name="Matthieu De Mari" userId="dfb708c9-d8dc-439f-9a3b-c772bf4a311c" providerId="ADAL" clId="{1C3CF71F-A150-4F7F-8E9D-2D54B27C9E3A}" dt="2023-04-03T05:25:59.283" v="0"/>
        <pc:sldMkLst>
          <pc:docMk/>
          <pc:sldMk cId="2017719165" sldId="679"/>
        </pc:sldMkLst>
      </pc:sldChg>
      <pc:sldChg chg="modSp add mod">
        <pc:chgData name="Matthieu De Mari" userId="dfb708c9-d8dc-439f-9a3b-c772bf4a311c" providerId="ADAL" clId="{1C3CF71F-A150-4F7F-8E9D-2D54B27C9E3A}" dt="2023-04-03T05:29:34.138" v="184" actId="207"/>
        <pc:sldMkLst>
          <pc:docMk/>
          <pc:sldMk cId="1295920255" sldId="680"/>
        </pc:sldMkLst>
      </pc:sldChg>
      <pc:sldChg chg="modSp new mod">
        <pc:chgData name="Matthieu De Mari" userId="dfb708c9-d8dc-439f-9a3b-c772bf4a311c" providerId="ADAL" clId="{1C3CF71F-A150-4F7F-8E9D-2D54B27C9E3A}" dt="2023-04-03T07:50:13.289" v="424" actId="20577"/>
        <pc:sldMkLst>
          <pc:docMk/>
          <pc:sldMk cId="55272946" sldId="681"/>
        </pc:sldMkLst>
      </pc:sldChg>
      <pc:sldChg chg="add del">
        <pc:chgData name="Matthieu De Mari" userId="dfb708c9-d8dc-439f-9a3b-c772bf4a311c" providerId="ADAL" clId="{1C3CF71F-A150-4F7F-8E9D-2D54B27C9E3A}" dt="2023-04-03T05:26:13.631" v="3" actId="47"/>
        <pc:sldMkLst>
          <pc:docMk/>
          <pc:sldMk cId="707497519" sldId="694"/>
        </pc:sldMkLst>
      </pc:sldChg>
    </pc:docChg>
  </pc:docChgLst>
  <pc:docChgLst>
    <pc:chgData name="Matthieu De Mari" userId="dfb708c9-d8dc-439f-9a3b-c772bf4a311c" providerId="ADAL" clId="{B7F69173-68D1-4FB5-8EBC-A9F89624C7B8}"/>
    <pc:docChg chg="custSel addSld delSld modSld modSection">
      <pc:chgData name="Matthieu De Mari" userId="dfb708c9-d8dc-439f-9a3b-c772bf4a311c" providerId="ADAL" clId="{B7F69173-68D1-4FB5-8EBC-A9F89624C7B8}" dt="2023-09-07T08:18:47.364" v="182"/>
      <pc:docMkLst>
        <pc:docMk/>
      </pc:docMkLst>
      <pc:sldChg chg="modSp mod">
        <pc:chgData name="Matthieu De Mari" userId="dfb708c9-d8dc-439f-9a3b-c772bf4a311c" providerId="ADAL" clId="{B7F69173-68D1-4FB5-8EBC-A9F89624C7B8}" dt="2023-09-07T08:18:47.364" v="182"/>
        <pc:sldMkLst>
          <pc:docMk/>
          <pc:sldMk cId="4267832796" sldId="550"/>
        </pc:sldMkLst>
      </pc:sldChg>
      <pc:sldChg chg="modSp mod">
        <pc:chgData name="Matthieu De Mari" userId="dfb708c9-d8dc-439f-9a3b-c772bf4a311c" providerId="ADAL" clId="{B7F69173-68D1-4FB5-8EBC-A9F89624C7B8}" dt="2023-09-07T08:18:44.526" v="181" actId="113"/>
        <pc:sldMkLst>
          <pc:docMk/>
          <pc:sldMk cId="2211946059" sldId="633"/>
        </pc:sldMkLst>
      </pc:sldChg>
      <pc:sldChg chg="modSp mod">
        <pc:chgData name="Matthieu De Mari" userId="dfb708c9-d8dc-439f-9a3b-c772bf4a311c" providerId="ADAL" clId="{B7F69173-68D1-4FB5-8EBC-A9F89624C7B8}" dt="2023-09-07T08:11:58.725" v="75" actId="5793"/>
        <pc:sldMkLst>
          <pc:docMk/>
          <pc:sldMk cId="1608646243" sldId="635"/>
        </pc:sldMkLst>
      </pc:sldChg>
      <pc:sldChg chg="modSp mod">
        <pc:chgData name="Matthieu De Mari" userId="dfb708c9-d8dc-439f-9a3b-c772bf4a311c" providerId="ADAL" clId="{B7F69173-68D1-4FB5-8EBC-A9F89624C7B8}" dt="2023-09-07T08:18:11.241" v="178" actId="20577"/>
        <pc:sldMkLst>
          <pc:docMk/>
          <pc:sldMk cId="767657182" sldId="636"/>
        </pc:sldMkLst>
      </pc:sldChg>
      <pc:sldChg chg="modSp">
        <pc:chgData name="Matthieu De Mari" userId="dfb708c9-d8dc-439f-9a3b-c772bf4a311c" providerId="ADAL" clId="{B7F69173-68D1-4FB5-8EBC-A9F89624C7B8}" dt="2023-09-07T08:14:55.381" v="157" actId="5793"/>
        <pc:sldMkLst>
          <pc:docMk/>
          <pc:sldMk cId="3875543137" sldId="637"/>
        </pc:sldMkLst>
      </pc:sldChg>
      <pc:sldChg chg="modSp mod">
        <pc:chgData name="Matthieu De Mari" userId="dfb708c9-d8dc-439f-9a3b-c772bf4a311c" providerId="ADAL" clId="{B7F69173-68D1-4FB5-8EBC-A9F89624C7B8}" dt="2023-09-07T08:15:34.297" v="160" actId="207"/>
        <pc:sldMkLst>
          <pc:docMk/>
          <pc:sldMk cId="2599086613" sldId="638"/>
        </pc:sldMkLst>
      </pc:sldChg>
      <pc:sldChg chg="modSp mod">
        <pc:chgData name="Matthieu De Mari" userId="dfb708c9-d8dc-439f-9a3b-c772bf4a311c" providerId="ADAL" clId="{B7F69173-68D1-4FB5-8EBC-A9F89624C7B8}" dt="2023-09-07T08:12:00.098" v="76" actId="5793"/>
        <pc:sldMkLst>
          <pc:docMk/>
          <pc:sldMk cId="1063985533" sldId="669"/>
        </pc:sldMkLst>
      </pc:sldChg>
      <pc:sldChg chg="modSp mod">
        <pc:chgData name="Matthieu De Mari" userId="dfb708c9-d8dc-439f-9a3b-c772bf4a311c" providerId="ADAL" clId="{B7F69173-68D1-4FB5-8EBC-A9F89624C7B8}" dt="2023-09-07T08:12:42.155" v="83" actId="20577"/>
        <pc:sldMkLst>
          <pc:docMk/>
          <pc:sldMk cId="3002271023" sldId="670"/>
        </pc:sldMkLst>
      </pc:sldChg>
      <pc:sldChg chg="modSp mod">
        <pc:chgData name="Matthieu De Mari" userId="dfb708c9-d8dc-439f-9a3b-c772bf4a311c" providerId="ADAL" clId="{B7F69173-68D1-4FB5-8EBC-A9F89624C7B8}" dt="2023-09-07T08:12:02.573" v="77" actId="5793"/>
        <pc:sldMkLst>
          <pc:docMk/>
          <pc:sldMk cId="278028184" sldId="671"/>
        </pc:sldMkLst>
      </pc:sldChg>
      <pc:sldChg chg="modSp mod">
        <pc:chgData name="Matthieu De Mari" userId="dfb708c9-d8dc-439f-9a3b-c772bf4a311c" providerId="ADAL" clId="{B7F69173-68D1-4FB5-8EBC-A9F89624C7B8}" dt="2023-09-07T08:12:37.979" v="81"/>
        <pc:sldMkLst>
          <pc:docMk/>
          <pc:sldMk cId="3241301084" sldId="672"/>
        </pc:sldMkLst>
      </pc:sldChg>
      <pc:sldChg chg="modSp mod">
        <pc:chgData name="Matthieu De Mari" userId="dfb708c9-d8dc-439f-9a3b-c772bf4a311c" providerId="ADAL" clId="{B7F69173-68D1-4FB5-8EBC-A9F89624C7B8}" dt="2023-09-07T08:12:50.950" v="85" actId="20577"/>
        <pc:sldMkLst>
          <pc:docMk/>
          <pc:sldMk cId="4015266761" sldId="673"/>
        </pc:sldMkLst>
      </pc:sldChg>
      <pc:sldChg chg="modSp">
        <pc:chgData name="Matthieu De Mari" userId="dfb708c9-d8dc-439f-9a3b-c772bf4a311c" providerId="ADAL" clId="{B7F69173-68D1-4FB5-8EBC-A9F89624C7B8}" dt="2023-09-07T08:15:22.551" v="159"/>
        <pc:sldMkLst>
          <pc:docMk/>
          <pc:sldMk cId="2421120945" sldId="675"/>
        </pc:sldMkLst>
      </pc:sldChg>
      <pc:sldChg chg="modSp">
        <pc:chgData name="Matthieu De Mari" userId="dfb708c9-d8dc-439f-9a3b-c772bf4a311c" providerId="ADAL" clId="{B7F69173-68D1-4FB5-8EBC-A9F89624C7B8}" dt="2023-09-07T08:15:14.327" v="158"/>
        <pc:sldMkLst>
          <pc:docMk/>
          <pc:sldMk cId="2006486705" sldId="676"/>
        </pc:sldMkLst>
      </pc:sldChg>
      <pc:sldChg chg="modSp mod">
        <pc:chgData name="Matthieu De Mari" userId="dfb708c9-d8dc-439f-9a3b-c772bf4a311c" providerId="ADAL" clId="{B7F69173-68D1-4FB5-8EBC-A9F89624C7B8}" dt="2023-09-07T08:15:49.686" v="162" actId="207"/>
        <pc:sldMkLst>
          <pc:docMk/>
          <pc:sldMk cId="3985725824" sldId="677"/>
        </pc:sldMkLst>
      </pc:sldChg>
      <pc:sldChg chg="modSp mod">
        <pc:chgData name="Matthieu De Mari" userId="dfb708c9-d8dc-439f-9a3b-c772bf4a311c" providerId="ADAL" clId="{B7F69173-68D1-4FB5-8EBC-A9F89624C7B8}" dt="2023-09-07T08:18:16.974" v="179"/>
        <pc:sldMkLst>
          <pc:docMk/>
          <pc:sldMk cId="2758040485" sldId="678"/>
        </pc:sldMkLst>
      </pc:sldChg>
      <pc:sldChg chg="modSp mod">
        <pc:chgData name="Matthieu De Mari" userId="dfb708c9-d8dc-439f-9a3b-c772bf4a311c" providerId="ADAL" clId="{B7F69173-68D1-4FB5-8EBC-A9F89624C7B8}" dt="2023-09-07T08:13:44.545" v="149" actId="20577"/>
        <pc:sldMkLst>
          <pc:docMk/>
          <pc:sldMk cId="55272946" sldId="681"/>
        </pc:sldMkLst>
      </pc:sldChg>
      <pc:sldChg chg="new del">
        <pc:chgData name="Matthieu De Mari" userId="dfb708c9-d8dc-439f-9a3b-c772bf4a311c" providerId="ADAL" clId="{B7F69173-68D1-4FB5-8EBC-A9F89624C7B8}" dt="2023-09-07T08:11:43.378" v="64" actId="47"/>
        <pc:sldMkLst>
          <pc:docMk/>
          <pc:sldMk cId="972583043" sldId="682"/>
        </pc:sldMkLst>
      </pc:sldChg>
      <pc:sldChg chg="modSp add mod">
        <pc:chgData name="Matthieu De Mari" userId="dfb708c9-d8dc-439f-9a3b-c772bf4a311c" providerId="ADAL" clId="{B7F69173-68D1-4FB5-8EBC-A9F89624C7B8}" dt="2023-09-07T08:11:47.386" v="74" actId="20577"/>
        <pc:sldMkLst>
          <pc:docMk/>
          <pc:sldMk cId="260732904" sldId="694"/>
        </pc:sldMkLst>
      </pc:sldChg>
      <pc:sldChg chg="addSp modSp add mod">
        <pc:chgData name="Matthieu De Mari" userId="dfb708c9-d8dc-439f-9a3b-c772bf4a311c" providerId="ADAL" clId="{B7F69173-68D1-4FB5-8EBC-A9F89624C7B8}" dt="2023-09-07T08:14:28.864" v="156" actId="1440"/>
        <pc:sldMkLst>
          <pc:docMk/>
          <pc:sldMk cId="1184470419" sldId="695"/>
        </pc:sldMkLst>
      </pc:sldChg>
      <pc:sldChg chg="addSp modSp add mod">
        <pc:chgData name="Matthieu De Mari" userId="dfb708c9-d8dc-439f-9a3b-c772bf4a311c" providerId="ADAL" clId="{B7F69173-68D1-4FB5-8EBC-A9F89624C7B8}" dt="2023-09-07T08:17:51.352" v="168" actId="1076"/>
        <pc:sldMkLst>
          <pc:docMk/>
          <pc:sldMk cId="2333833429" sldId="696"/>
        </pc:sldMkLst>
      </pc:sldChg>
    </pc:docChg>
  </pc:docChgLst>
  <pc:docChgLst>
    <pc:chgData name="Matthieu De Mari" userId="dfb708c9-d8dc-439f-9a3b-c772bf4a311c" providerId="ADAL" clId="{5FBB04C3-9D76-4E16-9A9B-9A6C86DBCA56}"/>
    <pc:docChg chg="modSld">
      <pc:chgData name="Matthieu De Mari" userId="dfb708c9-d8dc-439f-9a3b-c772bf4a311c" providerId="ADAL" clId="{5FBB04C3-9D76-4E16-9A9B-9A6C86DBCA56}" dt="2025-05-26T06:27:46.716" v="34" actId="20577"/>
      <pc:docMkLst>
        <pc:docMk/>
      </pc:docMkLst>
      <pc:sldChg chg="modSp mod">
        <pc:chgData name="Matthieu De Mari" userId="dfb708c9-d8dc-439f-9a3b-c772bf4a311c" providerId="ADAL" clId="{5FBB04C3-9D76-4E16-9A9B-9A6C86DBCA56}" dt="2025-05-26T04:27:23.801" v="2" actId="732"/>
        <pc:sldMkLst>
          <pc:docMk/>
          <pc:sldMk cId="1277121450" sldId="642"/>
        </pc:sldMkLst>
        <pc:picChg chg="mod modCrop">
          <ac:chgData name="Matthieu De Mari" userId="dfb708c9-d8dc-439f-9a3b-c772bf4a311c" providerId="ADAL" clId="{5FBB04C3-9D76-4E16-9A9B-9A6C86DBCA56}" dt="2025-05-26T04:27:23.801" v="2" actId="732"/>
          <ac:picMkLst>
            <pc:docMk/>
            <pc:sldMk cId="1277121450" sldId="642"/>
            <ac:picMk id="6" creationId="{B23379A7-8E6C-49D8-BDC9-82F0979839CC}"/>
          </ac:picMkLst>
        </pc:picChg>
      </pc:sldChg>
      <pc:sldChg chg="modSp">
        <pc:chgData name="Matthieu De Mari" userId="dfb708c9-d8dc-439f-9a3b-c772bf4a311c" providerId="ADAL" clId="{5FBB04C3-9D76-4E16-9A9B-9A6C86DBCA56}" dt="2025-05-26T06:27:46.716" v="34" actId="20577"/>
        <pc:sldMkLst>
          <pc:docMk/>
          <pc:sldMk cId="354957510" sldId="697"/>
        </pc:sldMkLst>
        <pc:spChg chg="mod">
          <ac:chgData name="Matthieu De Mari" userId="dfb708c9-d8dc-439f-9a3b-c772bf4a311c" providerId="ADAL" clId="{5FBB04C3-9D76-4E16-9A9B-9A6C86DBCA56}" dt="2025-05-26T06:27:46.716" v="34" actId="20577"/>
          <ac:spMkLst>
            <pc:docMk/>
            <pc:sldMk cId="354957510" sldId="697"/>
            <ac:spMk id="3" creationId="{39C3C7AA-EA4A-530E-5375-A5A825A2F1C2}"/>
          </ac:spMkLst>
        </pc:spChg>
      </pc:sldChg>
      <pc:sldChg chg="modSp">
        <pc:chgData name="Matthieu De Mari" userId="dfb708c9-d8dc-439f-9a3b-c772bf4a311c" providerId="ADAL" clId="{5FBB04C3-9D76-4E16-9A9B-9A6C86DBCA56}" dt="2025-05-26T04:07:49.045" v="1" actId="20577"/>
        <pc:sldMkLst>
          <pc:docMk/>
          <pc:sldMk cId="711600200" sldId="737"/>
        </pc:sldMkLst>
        <pc:spChg chg="mod">
          <ac:chgData name="Matthieu De Mari" userId="dfb708c9-d8dc-439f-9a3b-c772bf4a311c" providerId="ADAL" clId="{5FBB04C3-9D76-4E16-9A9B-9A6C86DBCA56}" dt="2025-05-26T04:07:49.045" v="1" actId="20577"/>
          <ac:spMkLst>
            <pc:docMk/>
            <pc:sldMk cId="711600200" sldId="737"/>
            <ac:spMk id="5" creationId="{68FD3CF1-9AA6-94AC-70C9-E4D726122EE8}"/>
          </ac:spMkLst>
        </pc:spChg>
      </pc:sldChg>
    </pc:docChg>
  </pc:docChgLst>
</pc:chgInfo>
</file>

<file path=ppt/diagrams/_rels/data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0.png"/><Relationship Id="rId1" Type="http://schemas.openxmlformats.org/officeDocument/2006/relationships/image" Target="../media/image500.png"/></Relationships>
</file>

<file path=ppt/diagrams/_rels/data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0.png"/><Relationship Id="rId1" Type="http://schemas.openxmlformats.org/officeDocument/2006/relationships/image" Target="../media/image500.png"/></Relationships>
</file>

<file path=ppt/diagrams/_rels/data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120.png"/><Relationship Id="rId1" Type="http://schemas.openxmlformats.org/officeDocument/2006/relationships/image" Target="../media/image500.png"/></Relationships>
</file>

<file path=ppt/diagrams/_rels/data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0.png"/><Relationship Id="rId1" Type="http://schemas.openxmlformats.org/officeDocument/2006/relationships/image" Target="../media/image500.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6296968-F354-422D-91F7-5B56957A1E9C}" type="doc">
      <dgm:prSet loTypeId="urn:microsoft.com/office/officeart/2005/8/layout/hierarchy2" loCatId="hierarchy" qsTypeId="urn:microsoft.com/office/officeart/2005/8/quickstyle/simple1" qsCatId="simple" csTypeId="urn:microsoft.com/office/officeart/2005/8/colors/accent1_2" csCatId="accent1" phldr="1"/>
      <dgm:spPr/>
      <dgm:t>
        <a:bodyPr/>
        <a:lstStyle/>
        <a:p>
          <a:endParaRPr lang="en-GB"/>
        </a:p>
      </dgm:t>
    </dgm:pt>
    <dgm:pt modelId="{ADBA6D0D-F690-4BC8-83F5-657C9B5E209A}">
      <dgm:prSet phldrT="[Text]" custT="1"/>
      <dgm:spPr/>
      <dgm:t>
        <a:bodyPr/>
        <a:lstStyle/>
        <a:p>
          <a:pPr algn="ctr"/>
          <a:r>
            <a:rPr lang="en-GB" sz="2000" dirty="0"/>
            <a:t>State s</a:t>
          </a:r>
        </a:p>
      </dgm:t>
    </dgm:pt>
    <dgm:pt modelId="{B53636B3-4224-4F29-8A35-220B2FEB7A6C}" type="parTrans" cxnId="{AA397D01-DA3C-45E5-B6D1-0C0046BBAA1C}">
      <dgm:prSet/>
      <dgm:spPr/>
      <dgm:t>
        <a:bodyPr/>
        <a:lstStyle/>
        <a:p>
          <a:endParaRPr lang="en-GB"/>
        </a:p>
      </dgm:t>
    </dgm:pt>
    <dgm:pt modelId="{D21464A2-F23E-46E1-8A97-A5AC0B0E5CF9}" type="sibTrans" cxnId="{AA397D01-DA3C-45E5-B6D1-0C0046BBAA1C}">
      <dgm:prSet/>
      <dgm:spPr/>
      <dgm:t>
        <a:bodyPr/>
        <a:lstStyle/>
        <a:p>
          <a:endParaRPr lang="en-GB"/>
        </a:p>
      </dgm:t>
    </dgm:pt>
    <mc:AlternateContent xmlns:mc="http://schemas.openxmlformats.org/markup-compatibility/2006" xmlns:a14="http://schemas.microsoft.com/office/drawing/2010/main">
      <mc:Choice Requires="a14">
        <dgm:pt modelId="{5822923C-E913-487C-A617-F56F5801FFA0}">
          <dgm:prSet phldrT="[Text]" custT="1"/>
          <dgm:spPr/>
          <dgm:t>
            <a:bodyPr/>
            <a:lstStyle/>
            <a:p>
              <a:pPr algn="ctr"/>
              <a14:m>
                <m:oMathPara xmlns:m="http://schemas.openxmlformats.org/officeDocument/2006/math">
                  <m:oMathParaPr>
                    <m:jc m:val="centerGroup"/>
                  </m:oMathParaPr>
                  <m:oMath xmlns:m="http://schemas.openxmlformats.org/officeDocument/2006/math">
                    <m:r>
                      <a:rPr lang="en-GB" sz="2000" i="1" dirty="0" smtClean="0">
                        <a:latin typeface="Cambria Math" panose="02040503050406030204" pitchFamily="18" charset="0"/>
                      </a:rPr>
                      <m:t>𝑄</m:t>
                    </m:r>
                    <m:r>
                      <a:rPr lang="en-GB" sz="2000" i="1" dirty="0" smtClean="0">
                        <a:latin typeface="Cambria Math" panose="02040503050406030204" pitchFamily="18" charset="0"/>
                      </a:rPr>
                      <m:t>(</m:t>
                    </m:r>
                    <m:r>
                      <a:rPr lang="en-GB" sz="2000" i="1" dirty="0" smtClean="0">
                        <a:latin typeface="Cambria Math" panose="02040503050406030204" pitchFamily="18" charset="0"/>
                      </a:rPr>
                      <m:t>𝑠</m:t>
                    </m:r>
                    <m:r>
                      <a:rPr lang="en-GB" sz="2000" i="1" dirty="0" smtClean="0">
                        <a:latin typeface="Cambria Math" panose="02040503050406030204" pitchFamily="18" charset="0"/>
                      </a:rPr>
                      <m:t>, </m:t>
                    </m:r>
                    <m:sSub>
                      <m:sSubPr>
                        <m:ctrlPr>
                          <a:rPr lang="en-GB" sz="2000" i="1" dirty="0" smtClean="0">
                            <a:latin typeface="Cambria Math" panose="02040503050406030204" pitchFamily="18" charset="0"/>
                          </a:rPr>
                        </m:ctrlPr>
                      </m:sSubPr>
                      <m:e>
                        <m:r>
                          <a:rPr lang="en-GB" sz="2000" i="1" dirty="0" smtClean="0">
                            <a:latin typeface="Cambria Math" panose="02040503050406030204" pitchFamily="18" charset="0"/>
                          </a:rPr>
                          <m:t>𝑎</m:t>
                        </m:r>
                      </m:e>
                      <m:sub>
                        <m:r>
                          <a:rPr lang="en-GB" sz="2000" i="1" dirty="0" smtClean="0">
                            <a:latin typeface="Cambria Math" panose="02040503050406030204" pitchFamily="18" charset="0"/>
                          </a:rPr>
                          <m:t>1</m:t>
                        </m:r>
                      </m:sub>
                    </m:sSub>
                    <m:r>
                      <a:rPr lang="en-GB" sz="2000" i="1" dirty="0" smtClean="0">
                        <a:latin typeface="Cambria Math" panose="02040503050406030204" pitchFamily="18" charset="0"/>
                      </a:rPr>
                      <m:t>)</m:t>
                    </m:r>
                  </m:oMath>
                </m:oMathPara>
              </a14:m>
              <a:endParaRPr lang="en-GB" sz="2000" dirty="0"/>
            </a:p>
          </dgm:t>
        </dgm:pt>
      </mc:Choice>
      <mc:Fallback xmlns="">
        <dgm:pt modelId="{5822923C-E913-487C-A617-F56F5801FFA0}">
          <dgm:prSet phldrT="[Text]" custT="1"/>
          <dgm:spPr/>
          <dgm:t>
            <a:bodyPr/>
            <a:lstStyle/>
            <a:p>
              <a:pPr algn="ctr"/>
              <a:r>
                <a:rPr lang="en-GB" sz="2000" i="0" dirty="0">
                  <a:latin typeface="Cambria Math" panose="02040503050406030204" pitchFamily="18" charset="0"/>
                </a:rPr>
                <a:t>𝑄(𝑠, 𝑎_1)</a:t>
              </a:r>
              <a:endParaRPr lang="en-GB" sz="2000" dirty="0"/>
            </a:p>
          </dgm:t>
        </dgm:pt>
      </mc:Fallback>
    </mc:AlternateContent>
    <dgm:pt modelId="{4F90B8D5-0527-4EF6-A857-C8888BC5E8F8}" type="parTrans" cxnId="{C2625008-FEB9-42D5-B0F9-49DA6F96B15A}">
      <dgm:prSet/>
      <dgm:spPr/>
      <dgm:t>
        <a:bodyPr/>
        <a:lstStyle/>
        <a:p>
          <a:endParaRPr lang="en-GB"/>
        </a:p>
      </dgm:t>
    </dgm:pt>
    <dgm:pt modelId="{95FCE003-98C5-47E9-A743-36BCDC57B85B}" type="sibTrans" cxnId="{C2625008-FEB9-42D5-B0F9-49DA6F96B15A}">
      <dgm:prSet/>
      <dgm:spPr/>
      <dgm:t>
        <a:bodyPr/>
        <a:lstStyle/>
        <a:p>
          <a:endParaRPr lang="en-GB"/>
        </a:p>
      </dgm:t>
    </dgm:pt>
    <mc:AlternateContent xmlns:mc="http://schemas.openxmlformats.org/markup-compatibility/2006" xmlns:a14="http://schemas.microsoft.com/office/drawing/2010/main">
      <mc:Choice Requires="a14">
        <dgm:pt modelId="{46B8B16E-DEF6-4B0A-B24D-809EF06F7DF2}">
          <dgm:prSet phldrT="[Text]" custT="1"/>
          <dgm:spPr/>
          <dgm:t>
            <a:bodyPr/>
            <a:lstStyle/>
            <a:p>
              <a:pPr algn="ctr"/>
              <a14:m>
                <m:oMathPara xmlns:m="http://schemas.openxmlformats.org/officeDocument/2006/math">
                  <m:oMathParaPr>
                    <m:jc m:val="centerGroup"/>
                  </m:oMathParaPr>
                  <m:oMath xmlns:m="http://schemas.openxmlformats.org/officeDocument/2006/math">
                    <m:r>
                      <a:rPr lang="en-GB" sz="2000" i="1" dirty="0" smtClean="0">
                        <a:latin typeface="Cambria Math" panose="02040503050406030204" pitchFamily="18" charset="0"/>
                      </a:rPr>
                      <m:t>𝑄</m:t>
                    </m:r>
                    <m:r>
                      <a:rPr lang="en-GB" sz="2000" i="1" dirty="0" smtClean="0">
                        <a:latin typeface="Cambria Math" panose="02040503050406030204" pitchFamily="18" charset="0"/>
                      </a:rPr>
                      <m:t>(</m:t>
                    </m:r>
                    <m:r>
                      <a:rPr lang="en-GB" sz="2000" i="1" dirty="0" smtClean="0">
                        <a:latin typeface="Cambria Math" panose="02040503050406030204" pitchFamily="18" charset="0"/>
                      </a:rPr>
                      <m:t>𝑠</m:t>
                    </m:r>
                    <m:r>
                      <a:rPr lang="en-GB" sz="2000" i="1" dirty="0" smtClean="0">
                        <a:latin typeface="Cambria Math" panose="02040503050406030204" pitchFamily="18" charset="0"/>
                      </a:rPr>
                      <m:t>, </m:t>
                    </m:r>
                    <m:sSub>
                      <m:sSubPr>
                        <m:ctrlPr>
                          <a:rPr lang="en-GB" sz="2000" i="1" dirty="0" smtClean="0">
                            <a:latin typeface="Cambria Math" panose="02040503050406030204" pitchFamily="18" charset="0"/>
                          </a:rPr>
                        </m:ctrlPr>
                      </m:sSubPr>
                      <m:e>
                        <m:r>
                          <a:rPr lang="en-GB" sz="2000" i="1" dirty="0" smtClean="0">
                            <a:latin typeface="Cambria Math" panose="02040503050406030204" pitchFamily="18" charset="0"/>
                          </a:rPr>
                          <m:t>𝑎</m:t>
                        </m:r>
                      </m:e>
                      <m:sub>
                        <m:r>
                          <a:rPr lang="en-GB" sz="2000" b="0" i="1" dirty="0" smtClean="0">
                            <a:latin typeface="Cambria Math" panose="02040503050406030204" pitchFamily="18" charset="0"/>
                          </a:rPr>
                          <m:t>2</m:t>
                        </m:r>
                      </m:sub>
                    </m:sSub>
                    <m:r>
                      <a:rPr lang="en-GB" sz="2000" i="1" dirty="0" smtClean="0">
                        <a:latin typeface="Cambria Math" panose="02040503050406030204" pitchFamily="18" charset="0"/>
                      </a:rPr>
                      <m:t>)</m:t>
                    </m:r>
                  </m:oMath>
                </m:oMathPara>
              </a14:m>
              <a:endParaRPr lang="en-GB" sz="2000" dirty="0"/>
            </a:p>
          </dgm:t>
        </dgm:pt>
      </mc:Choice>
      <mc:Fallback xmlns="">
        <dgm:pt modelId="{46B8B16E-DEF6-4B0A-B24D-809EF06F7DF2}">
          <dgm:prSet phldrT="[Text]" custT="1"/>
          <dgm:spPr/>
          <dgm:t>
            <a:bodyPr/>
            <a:lstStyle/>
            <a:p>
              <a:pPr algn="ctr"/>
              <a:r>
                <a:rPr lang="en-GB" sz="2000" i="0" dirty="0">
                  <a:latin typeface="Cambria Math" panose="02040503050406030204" pitchFamily="18" charset="0"/>
                </a:rPr>
                <a:t>𝑄(𝑠, 𝑎_</a:t>
              </a:r>
              <a:r>
                <a:rPr lang="en-GB" sz="2000" b="0" i="0" dirty="0">
                  <a:latin typeface="Cambria Math" panose="02040503050406030204" pitchFamily="18" charset="0"/>
                </a:rPr>
                <a:t>2</a:t>
              </a:r>
              <a:r>
                <a:rPr lang="en-GB" sz="2000" i="0" dirty="0">
                  <a:latin typeface="Cambria Math" panose="02040503050406030204" pitchFamily="18" charset="0"/>
                </a:rPr>
                <a:t>)</a:t>
              </a:r>
              <a:endParaRPr lang="en-GB" sz="2000" dirty="0"/>
            </a:p>
          </dgm:t>
        </dgm:pt>
      </mc:Fallback>
    </mc:AlternateContent>
    <dgm:pt modelId="{AD851DC9-0A03-4BBE-A72A-10D63E663F37}" type="parTrans" cxnId="{2152F23C-2034-4D75-A380-00DF6D1FA4CB}">
      <dgm:prSet/>
      <dgm:spPr/>
      <dgm:t>
        <a:bodyPr/>
        <a:lstStyle/>
        <a:p>
          <a:endParaRPr lang="en-GB"/>
        </a:p>
      </dgm:t>
    </dgm:pt>
    <dgm:pt modelId="{F10A3C4B-7F93-4DF6-941B-DEC8FFB4A7BE}" type="sibTrans" cxnId="{2152F23C-2034-4D75-A380-00DF6D1FA4CB}">
      <dgm:prSet/>
      <dgm:spPr/>
      <dgm:t>
        <a:bodyPr/>
        <a:lstStyle/>
        <a:p>
          <a:endParaRPr lang="en-GB"/>
        </a:p>
      </dgm:t>
    </dgm:pt>
    <mc:AlternateContent xmlns:mc="http://schemas.openxmlformats.org/markup-compatibility/2006" xmlns:a14="http://schemas.microsoft.com/office/drawing/2010/main">
      <mc:Choice Requires="a14">
        <dgm:pt modelId="{AE75B786-3AD5-44C9-9590-7BD9F11180AE}">
          <dgm:prSet phldrT="[Text]" custT="1"/>
          <dgm:spPr/>
          <dgm:t>
            <a:bodyPr/>
            <a:lstStyle/>
            <a:p>
              <a:pPr algn="ctr"/>
              <a14:m>
                <m:oMathPara xmlns:m="http://schemas.openxmlformats.org/officeDocument/2006/math">
                  <m:oMathParaPr>
                    <m:jc m:val="centerGroup"/>
                  </m:oMathParaPr>
                  <m:oMath xmlns:m="http://schemas.openxmlformats.org/officeDocument/2006/math">
                    <m:r>
                      <a:rPr lang="en-GB" sz="2000" i="1" dirty="0" smtClean="0">
                        <a:latin typeface="Cambria Math" panose="02040503050406030204" pitchFamily="18" charset="0"/>
                      </a:rPr>
                      <m:t>𝑄</m:t>
                    </m:r>
                    <m:r>
                      <a:rPr lang="en-GB" sz="2000" i="1" dirty="0" smtClean="0">
                        <a:latin typeface="Cambria Math" panose="02040503050406030204" pitchFamily="18" charset="0"/>
                      </a:rPr>
                      <m:t>(</m:t>
                    </m:r>
                    <m:r>
                      <a:rPr lang="en-GB" sz="2000" i="1" dirty="0" smtClean="0">
                        <a:latin typeface="Cambria Math" panose="02040503050406030204" pitchFamily="18" charset="0"/>
                      </a:rPr>
                      <m:t>𝑠</m:t>
                    </m:r>
                    <m:r>
                      <a:rPr lang="en-GB" sz="2000" i="1" dirty="0" smtClean="0">
                        <a:latin typeface="Cambria Math" panose="02040503050406030204" pitchFamily="18" charset="0"/>
                      </a:rPr>
                      <m:t>, </m:t>
                    </m:r>
                    <m:sSub>
                      <m:sSubPr>
                        <m:ctrlPr>
                          <a:rPr lang="en-GB" sz="2000" b="0" i="1" dirty="0" smtClean="0">
                            <a:latin typeface="Cambria Math" panose="02040503050406030204" pitchFamily="18" charset="0"/>
                          </a:rPr>
                        </m:ctrlPr>
                      </m:sSubPr>
                      <m:e>
                        <m:r>
                          <a:rPr lang="en-GB" sz="2000" b="0" i="1" dirty="0" smtClean="0">
                            <a:latin typeface="Cambria Math" panose="02040503050406030204" pitchFamily="18" charset="0"/>
                          </a:rPr>
                          <m:t>𝑎</m:t>
                        </m:r>
                      </m:e>
                      <m:sub>
                        <m:r>
                          <a:rPr lang="en-GB" sz="2000" b="0" i="1" dirty="0" smtClean="0">
                            <a:latin typeface="Cambria Math" panose="02040503050406030204" pitchFamily="18" charset="0"/>
                          </a:rPr>
                          <m:t>𝑁</m:t>
                        </m:r>
                      </m:sub>
                    </m:sSub>
                    <m:r>
                      <a:rPr lang="en-GB" sz="2000" b="0" i="1" dirty="0" smtClean="0">
                        <a:latin typeface="Cambria Math" panose="02040503050406030204" pitchFamily="18" charset="0"/>
                      </a:rPr>
                      <m:t>)</m:t>
                    </m:r>
                  </m:oMath>
                </m:oMathPara>
              </a14:m>
              <a:endParaRPr lang="en-GB" sz="2000" dirty="0"/>
            </a:p>
          </dgm:t>
        </dgm:pt>
      </mc:Choice>
      <mc:Fallback xmlns="">
        <dgm:pt modelId="{AE75B786-3AD5-44C9-9590-7BD9F11180AE}">
          <dgm:prSet phldrT="[Text]" custT="1"/>
          <dgm:spPr/>
          <dgm:t>
            <a:bodyPr/>
            <a:lstStyle/>
            <a:p>
              <a:pPr algn="ctr"/>
              <a:r>
                <a:rPr lang="en-GB" sz="2000" i="0" dirty="0">
                  <a:latin typeface="Cambria Math" panose="02040503050406030204" pitchFamily="18" charset="0"/>
                </a:rPr>
                <a:t>𝑄(𝑠, </a:t>
              </a:r>
              <a:r>
                <a:rPr lang="en-GB" sz="2000" b="0" i="0" dirty="0">
                  <a:latin typeface="Cambria Math" panose="02040503050406030204" pitchFamily="18" charset="0"/>
                </a:rPr>
                <a:t>𝑎_𝑁)</a:t>
              </a:r>
              <a:endParaRPr lang="en-GB" sz="2000" dirty="0"/>
            </a:p>
          </dgm:t>
        </dgm:pt>
      </mc:Fallback>
    </mc:AlternateContent>
    <dgm:pt modelId="{45F21CFF-B648-479A-8BCB-B1DFCC8234EC}" type="parTrans" cxnId="{C1801EEB-84F9-404C-A433-B247608A299C}">
      <dgm:prSet/>
      <dgm:spPr/>
      <dgm:t>
        <a:bodyPr/>
        <a:lstStyle/>
        <a:p>
          <a:endParaRPr lang="en-GB"/>
        </a:p>
      </dgm:t>
    </dgm:pt>
    <dgm:pt modelId="{039EED80-0EEC-4D64-B363-8A85646D122E}" type="sibTrans" cxnId="{C1801EEB-84F9-404C-A433-B247608A299C}">
      <dgm:prSet/>
      <dgm:spPr/>
      <dgm:t>
        <a:bodyPr/>
        <a:lstStyle/>
        <a:p>
          <a:endParaRPr lang="en-GB"/>
        </a:p>
      </dgm:t>
    </dgm:pt>
    <dgm:pt modelId="{BED303E2-B5AA-47FF-B3C2-188B0BC3307A}">
      <dgm:prSet phldrT="[Text]" custT="1"/>
      <dgm:spPr/>
      <dgm:t>
        <a:bodyPr/>
        <a:lstStyle/>
        <a:p>
          <a:pPr algn="ctr"/>
          <a:r>
            <a:rPr lang="en-GB" sz="2000" dirty="0"/>
            <a:t>NN Model</a:t>
          </a:r>
        </a:p>
      </dgm:t>
    </dgm:pt>
    <dgm:pt modelId="{3D08BBD4-C2C0-41A2-8597-0FDC2F22C14B}" type="parTrans" cxnId="{EB7D283B-5CDC-4755-95D7-63844CAC0C19}">
      <dgm:prSet/>
      <dgm:spPr/>
      <dgm:t>
        <a:bodyPr/>
        <a:lstStyle/>
        <a:p>
          <a:endParaRPr lang="en-GB"/>
        </a:p>
      </dgm:t>
    </dgm:pt>
    <dgm:pt modelId="{1787D6E2-936E-4D10-A34D-A5CC1338DF4C}" type="sibTrans" cxnId="{EB7D283B-5CDC-4755-95D7-63844CAC0C19}">
      <dgm:prSet/>
      <dgm:spPr/>
      <dgm:t>
        <a:bodyPr/>
        <a:lstStyle/>
        <a:p>
          <a:endParaRPr lang="en-GB"/>
        </a:p>
      </dgm:t>
    </dgm:pt>
    <dgm:pt modelId="{7C03EAA3-1517-49E7-9BF6-F2F69E0D01A2}">
      <dgm:prSet phldrT="[Text]" custT="1"/>
      <dgm:spPr/>
      <dgm:t>
        <a:bodyPr/>
        <a:lstStyle/>
        <a:p>
          <a:pPr algn="ctr"/>
          <a:r>
            <a:rPr lang="en-GB" sz="2000" dirty="0"/>
            <a:t>…</a:t>
          </a:r>
        </a:p>
      </dgm:t>
    </dgm:pt>
    <dgm:pt modelId="{1F6A87D9-AE6B-4DD1-98BB-06D52DCD7137}" type="parTrans" cxnId="{6023B4A9-F267-4664-9726-2663E2351BAE}">
      <dgm:prSet/>
      <dgm:spPr/>
      <dgm:t>
        <a:bodyPr/>
        <a:lstStyle/>
        <a:p>
          <a:endParaRPr lang="en-GB"/>
        </a:p>
      </dgm:t>
    </dgm:pt>
    <dgm:pt modelId="{55116913-9042-45D9-B882-4AFC1189241A}" type="sibTrans" cxnId="{6023B4A9-F267-4664-9726-2663E2351BAE}">
      <dgm:prSet/>
      <dgm:spPr/>
      <dgm:t>
        <a:bodyPr/>
        <a:lstStyle/>
        <a:p>
          <a:endParaRPr lang="en-GB"/>
        </a:p>
      </dgm:t>
    </dgm:pt>
    <dgm:pt modelId="{BA2D1849-BF5B-4E65-B8BB-2170B983A898}" type="pres">
      <dgm:prSet presAssocID="{B6296968-F354-422D-91F7-5B56957A1E9C}" presName="diagram" presStyleCnt="0">
        <dgm:presLayoutVars>
          <dgm:chPref val="1"/>
          <dgm:dir/>
          <dgm:animOne val="branch"/>
          <dgm:animLvl val="lvl"/>
          <dgm:resizeHandles val="exact"/>
        </dgm:presLayoutVars>
      </dgm:prSet>
      <dgm:spPr/>
    </dgm:pt>
    <dgm:pt modelId="{1839721A-C915-429B-B5B9-BBADD0AFCEA2}" type="pres">
      <dgm:prSet presAssocID="{ADBA6D0D-F690-4BC8-83F5-657C9B5E209A}" presName="root1" presStyleCnt="0"/>
      <dgm:spPr/>
    </dgm:pt>
    <dgm:pt modelId="{AA83ED58-8351-4323-B16D-8BEE9A56D8F7}" type="pres">
      <dgm:prSet presAssocID="{ADBA6D0D-F690-4BC8-83F5-657C9B5E209A}" presName="LevelOneTextNode" presStyleLbl="node0" presStyleIdx="0" presStyleCnt="1">
        <dgm:presLayoutVars>
          <dgm:chPref val="3"/>
        </dgm:presLayoutVars>
      </dgm:prSet>
      <dgm:spPr/>
    </dgm:pt>
    <dgm:pt modelId="{36D3D324-839C-4D65-ABF1-9152E62666CC}" type="pres">
      <dgm:prSet presAssocID="{ADBA6D0D-F690-4BC8-83F5-657C9B5E209A}" presName="level2hierChild" presStyleCnt="0"/>
      <dgm:spPr/>
    </dgm:pt>
    <dgm:pt modelId="{0B4CCE7D-F79F-4698-BC33-EFA472FEA5E5}" type="pres">
      <dgm:prSet presAssocID="{3D08BBD4-C2C0-41A2-8597-0FDC2F22C14B}" presName="conn2-1" presStyleLbl="parChTrans1D2" presStyleIdx="0" presStyleCnt="1"/>
      <dgm:spPr/>
    </dgm:pt>
    <dgm:pt modelId="{B057E9CC-BB8C-408E-9865-185F0FC7EAEC}" type="pres">
      <dgm:prSet presAssocID="{3D08BBD4-C2C0-41A2-8597-0FDC2F22C14B}" presName="connTx" presStyleLbl="parChTrans1D2" presStyleIdx="0" presStyleCnt="1"/>
      <dgm:spPr/>
    </dgm:pt>
    <dgm:pt modelId="{05DA1528-F888-44B6-B22F-77688C9B0620}" type="pres">
      <dgm:prSet presAssocID="{BED303E2-B5AA-47FF-B3C2-188B0BC3307A}" presName="root2" presStyleCnt="0"/>
      <dgm:spPr/>
    </dgm:pt>
    <dgm:pt modelId="{632F5BBD-67D9-4197-A63E-D423AA535908}" type="pres">
      <dgm:prSet presAssocID="{BED303E2-B5AA-47FF-B3C2-188B0BC3307A}" presName="LevelTwoTextNode" presStyleLbl="node2" presStyleIdx="0" presStyleCnt="1" custScaleX="149314">
        <dgm:presLayoutVars>
          <dgm:chPref val="3"/>
        </dgm:presLayoutVars>
      </dgm:prSet>
      <dgm:spPr/>
    </dgm:pt>
    <dgm:pt modelId="{2D773130-09EA-4365-B433-7E567FA839CF}" type="pres">
      <dgm:prSet presAssocID="{BED303E2-B5AA-47FF-B3C2-188B0BC3307A}" presName="level3hierChild" presStyleCnt="0"/>
      <dgm:spPr/>
    </dgm:pt>
    <dgm:pt modelId="{C3F6A055-0B09-4926-B585-FA344DAC32CB}" type="pres">
      <dgm:prSet presAssocID="{4F90B8D5-0527-4EF6-A857-C8888BC5E8F8}" presName="conn2-1" presStyleLbl="parChTrans1D3" presStyleIdx="0" presStyleCnt="4"/>
      <dgm:spPr/>
    </dgm:pt>
    <dgm:pt modelId="{EADBE5AC-3F29-4635-BB19-7D5D1BFF7352}" type="pres">
      <dgm:prSet presAssocID="{4F90B8D5-0527-4EF6-A857-C8888BC5E8F8}" presName="connTx" presStyleLbl="parChTrans1D3" presStyleIdx="0" presStyleCnt="4"/>
      <dgm:spPr/>
    </dgm:pt>
    <dgm:pt modelId="{1E851813-D0E7-4705-B82D-7981966F90D9}" type="pres">
      <dgm:prSet presAssocID="{5822923C-E913-487C-A617-F56F5801FFA0}" presName="root2" presStyleCnt="0"/>
      <dgm:spPr/>
    </dgm:pt>
    <dgm:pt modelId="{63208F3D-4244-4E62-B50E-710302421FD1}" type="pres">
      <dgm:prSet presAssocID="{5822923C-E913-487C-A617-F56F5801FFA0}" presName="LevelTwoTextNode" presStyleLbl="node3" presStyleIdx="0" presStyleCnt="4">
        <dgm:presLayoutVars>
          <dgm:chPref val="3"/>
        </dgm:presLayoutVars>
      </dgm:prSet>
      <dgm:spPr/>
    </dgm:pt>
    <dgm:pt modelId="{08F7DB0C-5F43-4E3C-9CC2-F1A4F3824D21}" type="pres">
      <dgm:prSet presAssocID="{5822923C-E913-487C-A617-F56F5801FFA0}" presName="level3hierChild" presStyleCnt="0"/>
      <dgm:spPr/>
    </dgm:pt>
    <dgm:pt modelId="{C65454CC-7F01-4214-A212-CA86EF33AAEE}" type="pres">
      <dgm:prSet presAssocID="{AD851DC9-0A03-4BBE-A72A-10D63E663F37}" presName="conn2-1" presStyleLbl="parChTrans1D3" presStyleIdx="1" presStyleCnt="4"/>
      <dgm:spPr/>
    </dgm:pt>
    <dgm:pt modelId="{E23BEEFB-4A74-449B-9D7E-6EAD0FCDEF6A}" type="pres">
      <dgm:prSet presAssocID="{AD851DC9-0A03-4BBE-A72A-10D63E663F37}" presName="connTx" presStyleLbl="parChTrans1D3" presStyleIdx="1" presStyleCnt="4"/>
      <dgm:spPr/>
    </dgm:pt>
    <dgm:pt modelId="{44EBB804-AC94-4B62-83F5-27DF74F0C4A0}" type="pres">
      <dgm:prSet presAssocID="{46B8B16E-DEF6-4B0A-B24D-809EF06F7DF2}" presName="root2" presStyleCnt="0"/>
      <dgm:spPr/>
    </dgm:pt>
    <dgm:pt modelId="{B97E88FF-B30E-4C76-9D1C-172A77664CC2}" type="pres">
      <dgm:prSet presAssocID="{46B8B16E-DEF6-4B0A-B24D-809EF06F7DF2}" presName="LevelTwoTextNode" presStyleLbl="node3" presStyleIdx="1" presStyleCnt="4">
        <dgm:presLayoutVars>
          <dgm:chPref val="3"/>
        </dgm:presLayoutVars>
      </dgm:prSet>
      <dgm:spPr/>
    </dgm:pt>
    <dgm:pt modelId="{C0DBB70C-528B-4F7D-BBE4-CF2A276C8660}" type="pres">
      <dgm:prSet presAssocID="{46B8B16E-DEF6-4B0A-B24D-809EF06F7DF2}" presName="level3hierChild" presStyleCnt="0"/>
      <dgm:spPr/>
    </dgm:pt>
    <dgm:pt modelId="{7BBC48D1-63E9-4358-8399-7FD16DA27C6C}" type="pres">
      <dgm:prSet presAssocID="{1F6A87D9-AE6B-4DD1-98BB-06D52DCD7137}" presName="conn2-1" presStyleLbl="parChTrans1D3" presStyleIdx="2" presStyleCnt="4"/>
      <dgm:spPr/>
    </dgm:pt>
    <dgm:pt modelId="{14F5C596-6C58-401A-BA38-A1BA12685E12}" type="pres">
      <dgm:prSet presAssocID="{1F6A87D9-AE6B-4DD1-98BB-06D52DCD7137}" presName="connTx" presStyleLbl="parChTrans1D3" presStyleIdx="2" presStyleCnt="4"/>
      <dgm:spPr/>
    </dgm:pt>
    <dgm:pt modelId="{CB7A2B33-3672-4F98-B008-C020AA6BFF68}" type="pres">
      <dgm:prSet presAssocID="{7C03EAA3-1517-49E7-9BF6-F2F69E0D01A2}" presName="root2" presStyleCnt="0"/>
      <dgm:spPr/>
    </dgm:pt>
    <dgm:pt modelId="{495A5F9D-E029-4E87-857E-14BC75EBA275}" type="pres">
      <dgm:prSet presAssocID="{7C03EAA3-1517-49E7-9BF6-F2F69E0D01A2}" presName="LevelTwoTextNode" presStyleLbl="node3" presStyleIdx="2" presStyleCnt="4">
        <dgm:presLayoutVars>
          <dgm:chPref val="3"/>
        </dgm:presLayoutVars>
      </dgm:prSet>
      <dgm:spPr/>
    </dgm:pt>
    <dgm:pt modelId="{78259862-FFE8-4D63-97CC-2CFC6E433EE4}" type="pres">
      <dgm:prSet presAssocID="{7C03EAA3-1517-49E7-9BF6-F2F69E0D01A2}" presName="level3hierChild" presStyleCnt="0"/>
      <dgm:spPr/>
    </dgm:pt>
    <dgm:pt modelId="{154BD5FB-E8DC-434F-A025-C05318728C02}" type="pres">
      <dgm:prSet presAssocID="{45F21CFF-B648-479A-8BCB-B1DFCC8234EC}" presName="conn2-1" presStyleLbl="parChTrans1D3" presStyleIdx="3" presStyleCnt="4"/>
      <dgm:spPr/>
    </dgm:pt>
    <dgm:pt modelId="{1280B74E-261A-49AC-B390-3000E3758920}" type="pres">
      <dgm:prSet presAssocID="{45F21CFF-B648-479A-8BCB-B1DFCC8234EC}" presName="connTx" presStyleLbl="parChTrans1D3" presStyleIdx="3" presStyleCnt="4"/>
      <dgm:spPr/>
    </dgm:pt>
    <dgm:pt modelId="{D93F6A42-A45D-41A2-968B-38000E7E8AE5}" type="pres">
      <dgm:prSet presAssocID="{AE75B786-3AD5-44C9-9590-7BD9F11180AE}" presName="root2" presStyleCnt="0"/>
      <dgm:spPr/>
    </dgm:pt>
    <dgm:pt modelId="{0E32D2A3-2E27-478E-82E9-38A325CE0B2B}" type="pres">
      <dgm:prSet presAssocID="{AE75B786-3AD5-44C9-9590-7BD9F11180AE}" presName="LevelTwoTextNode" presStyleLbl="node3" presStyleIdx="3" presStyleCnt="4">
        <dgm:presLayoutVars>
          <dgm:chPref val="3"/>
        </dgm:presLayoutVars>
      </dgm:prSet>
      <dgm:spPr/>
    </dgm:pt>
    <dgm:pt modelId="{D5EE9225-F38D-4D6F-AC87-9DA6B58A8BE0}" type="pres">
      <dgm:prSet presAssocID="{AE75B786-3AD5-44C9-9590-7BD9F11180AE}" presName="level3hierChild" presStyleCnt="0"/>
      <dgm:spPr/>
    </dgm:pt>
  </dgm:ptLst>
  <dgm:cxnLst>
    <dgm:cxn modelId="{AA397D01-DA3C-45E5-B6D1-0C0046BBAA1C}" srcId="{B6296968-F354-422D-91F7-5B56957A1E9C}" destId="{ADBA6D0D-F690-4BC8-83F5-657C9B5E209A}" srcOrd="0" destOrd="0" parTransId="{B53636B3-4224-4F29-8A35-220B2FEB7A6C}" sibTransId="{D21464A2-F23E-46E1-8A97-A5AC0B0E5CF9}"/>
    <dgm:cxn modelId="{3139BE07-6E68-4866-A418-E6BE45D89673}" type="presOf" srcId="{3D08BBD4-C2C0-41A2-8597-0FDC2F22C14B}" destId="{B057E9CC-BB8C-408E-9865-185F0FC7EAEC}" srcOrd="1" destOrd="0" presId="urn:microsoft.com/office/officeart/2005/8/layout/hierarchy2"/>
    <dgm:cxn modelId="{C2625008-FEB9-42D5-B0F9-49DA6F96B15A}" srcId="{BED303E2-B5AA-47FF-B3C2-188B0BC3307A}" destId="{5822923C-E913-487C-A617-F56F5801FFA0}" srcOrd="0" destOrd="0" parTransId="{4F90B8D5-0527-4EF6-A857-C8888BC5E8F8}" sibTransId="{95FCE003-98C5-47E9-A743-36BCDC57B85B}"/>
    <dgm:cxn modelId="{A3233916-A693-4010-8EA0-95A4F2879B24}" type="presOf" srcId="{5822923C-E913-487C-A617-F56F5801FFA0}" destId="{63208F3D-4244-4E62-B50E-710302421FD1}" srcOrd="0" destOrd="0" presId="urn:microsoft.com/office/officeart/2005/8/layout/hierarchy2"/>
    <dgm:cxn modelId="{64B46235-EE14-4E47-BBE6-6D60D6706954}" type="presOf" srcId="{AD851DC9-0A03-4BBE-A72A-10D63E663F37}" destId="{E23BEEFB-4A74-449B-9D7E-6EAD0FCDEF6A}" srcOrd="1" destOrd="0" presId="urn:microsoft.com/office/officeart/2005/8/layout/hierarchy2"/>
    <dgm:cxn modelId="{EB7D283B-5CDC-4755-95D7-63844CAC0C19}" srcId="{ADBA6D0D-F690-4BC8-83F5-657C9B5E209A}" destId="{BED303E2-B5AA-47FF-B3C2-188B0BC3307A}" srcOrd="0" destOrd="0" parTransId="{3D08BBD4-C2C0-41A2-8597-0FDC2F22C14B}" sibTransId="{1787D6E2-936E-4D10-A34D-A5CC1338DF4C}"/>
    <dgm:cxn modelId="{D9ABBE3B-AAE0-4347-97B4-C2D51B58C225}" type="presOf" srcId="{4F90B8D5-0527-4EF6-A857-C8888BC5E8F8}" destId="{EADBE5AC-3F29-4635-BB19-7D5D1BFF7352}" srcOrd="1" destOrd="0" presId="urn:microsoft.com/office/officeart/2005/8/layout/hierarchy2"/>
    <dgm:cxn modelId="{2152F23C-2034-4D75-A380-00DF6D1FA4CB}" srcId="{BED303E2-B5AA-47FF-B3C2-188B0BC3307A}" destId="{46B8B16E-DEF6-4B0A-B24D-809EF06F7DF2}" srcOrd="1" destOrd="0" parTransId="{AD851DC9-0A03-4BBE-A72A-10D63E663F37}" sibTransId="{F10A3C4B-7F93-4DF6-941B-DEC8FFB4A7BE}"/>
    <dgm:cxn modelId="{05BC2E67-896C-45FD-932F-FA5D3571177F}" type="presOf" srcId="{45F21CFF-B648-479A-8BCB-B1DFCC8234EC}" destId="{154BD5FB-E8DC-434F-A025-C05318728C02}" srcOrd="0" destOrd="0" presId="urn:microsoft.com/office/officeart/2005/8/layout/hierarchy2"/>
    <dgm:cxn modelId="{017FAE6C-1B68-4014-8FE4-9BE656BC3539}" type="presOf" srcId="{4F90B8D5-0527-4EF6-A857-C8888BC5E8F8}" destId="{C3F6A055-0B09-4926-B585-FA344DAC32CB}" srcOrd="0" destOrd="0" presId="urn:microsoft.com/office/officeart/2005/8/layout/hierarchy2"/>
    <dgm:cxn modelId="{F1FD2971-D815-4DC3-ACB4-37EA98BF7817}" type="presOf" srcId="{7C03EAA3-1517-49E7-9BF6-F2F69E0D01A2}" destId="{495A5F9D-E029-4E87-857E-14BC75EBA275}" srcOrd="0" destOrd="0" presId="urn:microsoft.com/office/officeart/2005/8/layout/hierarchy2"/>
    <dgm:cxn modelId="{9C89E184-8664-4965-AB16-E4B98FD9EB40}" type="presOf" srcId="{AE75B786-3AD5-44C9-9590-7BD9F11180AE}" destId="{0E32D2A3-2E27-478E-82E9-38A325CE0B2B}" srcOrd="0" destOrd="0" presId="urn:microsoft.com/office/officeart/2005/8/layout/hierarchy2"/>
    <dgm:cxn modelId="{639B3D94-D8CE-457D-B2D9-E61645243FD0}" type="presOf" srcId="{45F21CFF-B648-479A-8BCB-B1DFCC8234EC}" destId="{1280B74E-261A-49AC-B390-3000E3758920}" srcOrd="1" destOrd="0" presId="urn:microsoft.com/office/officeart/2005/8/layout/hierarchy2"/>
    <dgm:cxn modelId="{403BC898-4E83-4736-996A-8183BFC98370}" type="presOf" srcId="{ADBA6D0D-F690-4BC8-83F5-657C9B5E209A}" destId="{AA83ED58-8351-4323-B16D-8BEE9A56D8F7}" srcOrd="0" destOrd="0" presId="urn:microsoft.com/office/officeart/2005/8/layout/hierarchy2"/>
    <dgm:cxn modelId="{6023B4A9-F267-4664-9726-2663E2351BAE}" srcId="{BED303E2-B5AA-47FF-B3C2-188B0BC3307A}" destId="{7C03EAA3-1517-49E7-9BF6-F2F69E0D01A2}" srcOrd="2" destOrd="0" parTransId="{1F6A87D9-AE6B-4DD1-98BB-06D52DCD7137}" sibTransId="{55116913-9042-45D9-B882-4AFC1189241A}"/>
    <dgm:cxn modelId="{F8ED9EBA-6516-40C7-874B-4F0CDCA43ACB}" type="presOf" srcId="{1F6A87D9-AE6B-4DD1-98BB-06D52DCD7137}" destId="{14F5C596-6C58-401A-BA38-A1BA12685E12}" srcOrd="1" destOrd="0" presId="urn:microsoft.com/office/officeart/2005/8/layout/hierarchy2"/>
    <dgm:cxn modelId="{A8170ABB-4EF8-4707-A051-129D9249EFAC}" type="presOf" srcId="{46B8B16E-DEF6-4B0A-B24D-809EF06F7DF2}" destId="{B97E88FF-B30E-4C76-9D1C-172A77664CC2}" srcOrd="0" destOrd="0" presId="urn:microsoft.com/office/officeart/2005/8/layout/hierarchy2"/>
    <dgm:cxn modelId="{72D698CB-4E3A-4458-A670-AEFBC4AD78F8}" type="presOf" srcId="{BED303E2-B5AA-47FF-B3C2-188B0BC3307A}" destId="{632F5BBD-67D9-4197-A63E-D423AA535908}" srcOrd="0" destOrd="0" presId="urn:microsoft.com/office/officeart/2005/8/layout/hierarchy2"/>
    <dgm:cxn modelId="{2FD98DDA-0F89-4BDD-A8D8-3F3AD0FFE60F}" type="presOf" srcId="{3D08BBD4-C2C0-41A2-8597-0FDC2F22C14B}" destId="{0B4CCE7D-F79F-4698-BC33-EFA472FEA5E5}" srcOrd="0" destOrd="0" presId="urn:microsoft.com/office/officeart/2005/8/layout/hierarchy2"/>
    <dgm:cxn modelId="{C1801EEB-84F9-404C-A433-B247608A299C}" srcId="{BED303E2-B5AA-47FF-B3C2-188B0BC3307A}" destId="{AE75B786-3AD5-44C9-9590-7BD9F11180AE}" srcOrd="3" destOrd="0" parTransId="{45F21CFF-B648-479A-8BCB-B1DFCC8234EC}" sibTransId="{039EED80-0EEC-4D64-B363-8A85646D122E}"/>
    <dgm:cxn modelId="{A3F775F6-0F6E-4FE2-A4C3-CF834FC07416}" type="presOf" srcId="{B6296968-F354-422D-91F7-5B56957A1E9C}" destId="{BA2D1849-BF5B-4E65-B8BB-2170B983A898}" srcOrd="0" destOrd="0" presId="urn:microsoft.com/office/officeart/2005/8/layout/hierarchy2"/>
    <dgm:cxn modelId="{513552F9-83A7-4814-9AB2-50413E1F7784}" type="presOf" srcId="{AD851DC9-0A03-4BBE-A72A-10D63E663F37}" destId="{C65454CC-7F01-4214-A212-CA86EF33AAEE}" srcOrd="0" destOrd="0" presId="urn:microsoft.com/office/officeart/2005/8/layout/hierarchy2"/>
    <dgm:cxn modelId="{294E3EFA-5D15-4A49-87D9-064A0BE6FDB5}" type="presOf" srcId="{1F6A87D9-AE6B-4DD1-98BB-06D52DCD7137}" destId="{7BBC48D1-63E9-4358-8399-7FD16DA27C6C}" srcOrd="0" destOrd="0" presId="urn:microsoft.com/office/officeart/2005/8/layout/hierarchy2"/>
    <dgm:cxn modelId="{0F112DCA-A70E-43A9-8E86-F49D8BE27218}" type="presParOf" srcId="{BA2D1849-BF5B-4E65-B8BB-2170B983A898}" destId="{1839721A-C915-429B-B5B9-BBADD0AFCEA2}" srcOrd="0" destOrd="0" presId="urn:microsoft.com/office/officeart/2005/8/layout/hierarchy2"/>
    <dgm:cxn modelId="{99C04B8A-7970-4530-8DC9-35C915FB2276}" type="presParOf" srcId="{1839721A-C915-429B-B5B9-BBADD0AFCEA2}" destId="{AA83ED58-8351-4323-B16D-8BEE9A56D8F7}" srcOrd="0" destOrd="0" presId="urn:microsoft.com/office/officeart/2005/8/layout/hierarchy2"/>
    <dgm:cxn modelId="{E75C38D5-6DB2-416E-A7C6-158EBC55F655}" type="presParOf" srcId="{1839721A-C915-429B-B5B9-BBADD0AFCEA2}" destId="{36D3D324-839C-4D65-ABF1-9152E62666CC}" srcOrd="1" destOrd="0" presId="urn:microsoft.com/office/officeart/2005/8/layout/hierarchy2"/>
    <dgm:cxn modelId="{8F90B5FC-0B11-4F26-8473-621ABDBD94D4}" type="presParOf" srcId="{36D3D324-839C-4D65-ABF1-9152E62666CC}" destId="{0B4CCE7D-F79F-4698-BC33-EFA472FEA5E5}" srcOrd="0" destOrd="0" presId="urn:microsoft.com/office/officeart/2005/8/layout/hierarchy2"/>
    <dgm:cxn modelId="{7B0E7C32-F0C6-48C5-AE22-3836F07189EE}" type="presParOf" srcId="{0B4CCE7D-F79F-4698-BC33-EFA472FEA5E5}" destId="{B057E9CC-BB8C-408E-9865-185F0FC7EAEC}" srcOrd="0" destOrd="0" presId="urn:microsoft.com/office/officeart/2005/8/layout/hierarchy2"/>
    <dgm:cxn modelId="{0262600F-770B-41A0-8C0D-7D2BB5E792AA}" type="presParOf" srcId="{36D3D324-839C-4D65-ABF1-9152E62666CC}" destId="{05DA1528-F888-44B6-B22F-77688C9B0620}" srcOrd="1" destOrd="0" presId="urn:microsoft.com/office/officeart/2005/8/layout/hierarchy2"/>
    <dgm:cxn modelId="{EDD8B7A7-BC0A-4BC8-9AD1-1ABF666475DC}" type="presParOf" srcId="{05DA1528-F888-44B6-B22F-77688C9B0620}" destId="{632F5BBD-67D9-4197-A63E-D423AA535908}" srcOrd="0" destOrd="0" presId="urn:microsoft.com/office/officeart/2005/8/layout/hierarchy2"/>
    <dgm:cxn modelId="{0C9BD8F7-E071-470C-BC65-CD2A62DF28AD}" type="presParOf" srcId="{05DA1528-F888-44B6-B22F-77688C9B0620}" destId="{2D773130-09EA-4365-B433-7E567FA839CF}" srcOrd="1" destOrd="0" presId="urn:microsoft.com/office/officeart/2005/8/layout/hierarchy2"/>
    <dgm:cxn modelId="{3AFFA4E1-F5BA-4CD0-97D5-B3454792F7CA}" type="presParOf" srcId="{2D773130-09EA-4365-B433-7E567FA839CF}" destId="{C3F6A055-0B09-4926-B585-FA344DAC32CB}" srcOrd="0" destOrd="0" presId="urn:microsoft.com/office/officeart/2005/8/layout/hierarchy2"/>
    <dgm:cxn modelId="{FC1E7C93-EA97-4B4D-8418-091F68AFD3EB}" type="presParOf" srcId="{C3F6A055-0B09-4926-B585-FA344DAC32CB}" destId="{EADBE5AC-3F29-4635-BB19-7D5D1BFF7352}" srcOrd="0" destOrd="0" presId="urn:microsoft.com/office/officeart/2005/8/layout/hierarchy2"/>
    <dgm:cxn modelId="{7429B08A-8BF7-454B-9D68-2BA0F11154E9}" type="presParOf" srcId="{2D773130-09EA-4365-B433-7E567FA839CF}" destId="{1E851813-D0E7-4705-B82D-7981966F90D9}" srcOrd="1" destOrd="0" presId="urn:microsoft.com/office/officeart/2005/8/layout/hierarchy2"/>
    <dgm:cxn modelId="{BBAF4C1D-3AA0-485C-BA9D-8C7739F7A02C}" type="presParOf" srcId="{1E851813-D0E7-4705-B82D-7981966F90D9}" destId="{63208F3D-4244-4E62-B50E-710302421FD1}" srcOrd="0" destOrd="0" presId="urn:microsoft.com/office/officeart/2005/8/layout/hierarchy2"/>
    <dgm:cxn modelId="{857DE970-10F3-42DE-BD97-583E74B314FB}" type="presParOf" srcId="{1E851813-D0E7-4705-B82D-7981966F90D9}" destId="{08F7DB0C-5F43-4E3C-9CC2-F1A4F3824D21}" srcOrd="1" destOrd="0" presId="urn:microsoft.com/office/officeart/2005/8/layout/hierarchy2"/>
    <dgm:cxn modelId="{79E4CAD1-3D3E-403C-AB8A-B387E4E9DF9F}" type="presParOf" srcId="{2D773130-09EA-4365-B433-7E567FA839CF}" destId="{C65454CC-7F01-4214-A212-CA86EF33AAEE}" srcOrd="2" destOrd="0" presId="urn:microsoft.com/office/officeart/2005/8/layout/hierarchy2"/>
    <dgm:cxn modelId="{9959AF1A-59DC-412F-AEDB-86EAB5357253}" type="presParOf" srcId="{C65454CC-7F01-4214-A212-CA86EF33AAEE}" destId="{E23BEEFB-4A74-449B-9D7E-6EAD0FCDEF6A}" srcOrd="0" destOrd="0" presId="urn:microsoft.com/office/officeart/2005/8/layout/hierarchy2"/>
    <dgm:cxn modelId="{4D050C10-1C37-4B84-B91F-A57D720EB613}" type="presParOf" srcId="{2D773130-09EA-4365-B433-7E567FA839CF}" destId="{44EBB804-AC94-4B62-83F5-27DF74F0C4A0}" srcOrd="3" destOrd="0" presId="urn:microsoft.com/office/officeart/2005/8/layout/hierarchy2"/>
    <dgm:cxn modelId="{7B1F2BE1-A31D-473C-BE38-660D4DF4FCD1}" type="presParOf" srcId="{44EBB804-AC94-4B62-83F5-27DF74F0C4A0}" destId="{B97E88FF-B30E-4C76-9D1C-172A77664CC2}" srcOrd="0" destOrd="0" presId="urn:microsoft.com/office/officeart/2005/8/layout/hierarchy2"/>
    <dgm:cxn modelId="{8AD4657E-292C-4BC8-A938-A50FD92E2ED3}" type="presParOf" srcId="{44EBB804-AC94-4B62-83F5-27DF74F0C4A0}" destId="{C0DBB70C-528B-4F7D-BBE4-CF2A276C8660}" srcOrd="1" destOrd="0" presId="urn:microsoft.com/office/officeart/2005/8/layout/hierarchy2"/>
    <dgm:cxn modelId="{A021C21C-C5C8-4C53-A08D-B51626DA9909}" type="presParOf" srcId="{2D773130-09EA-4365-B433-7E567FA839CF}" destId="{7BBC48D1-63E9-4358-8399-7FD16DA27C6C}" srcOrd="4" destOrd="0" presId="urn:microsoft.com/office/officeart/2005/8/layout/hierarchy2"/>
    <dgm:cxn modelId="{5420A2AA-8CFD-4B7E-8BF4-331A03E812D3}" type="presParOf" srcId="{7BBC48D1-63E9-4358-8399-7FD16DA27C6C}" destId="{14F5C596-6C58-401A-BA38-A1BA12685E12}" srcOrd="0" destOrd="0" presId="urn:microsoft.com/office/officeart/2005/8/layout/hierarchy2"/>
    <dgm:cxn modelId="{320F1D9A-44BF-4C07-B907-361027A5924E}" type="presParOf" srcId="{2D773130-09EA-4365-B433-7E567FA839CF}" destId="{CB7A2B33-3672-4F98-B008-C020AA6BFF68}" srcOrd="5" destOrd="0" presId="urn:microsoft.com/office/officeart/2005/8/layout/hierarchy2"/>
    <dgm:cxn modelId="{7184087D-E7A8-4FAE-A538-CFBBE2D961C8}" type="presParOf" srcId="{CB7A2B33-3672-4F98-B008-C020AA6BFF68}" destId="{495A5F9D-E029-4E87-857E-14BC75EBA275}" srcOrd="0" destOrd="0" presId="urn:microsoft.com/office/officeart/2005/8/layout/hierarchy2"/>
    <dgm:cxn modelId="{8AD6DB44-5839-4DAF-B812-FF840FD8D5B0}" type="presParOf" srcId="{CB7A2B33-3672-4F98-B008-C020AA6BFF68}" destId="{78259862-FFE8-4D63-97CC-2CFC6E433EE4}" srcOrd="1" destOrd="0" presId="urn:microsoft.com/office/officeart/2005/8/layout/hierarchy2"/>
    <dgm:cxn modelId="{2D6118F0-0EF4-4ED2-8810-059CC53F44B3}" type="presParOf" srcId="{2D773130-09EA-4365-B433-7E567FA839CF}" destId="{154BD5FB-E8DC-434F-A025-C05318728C02}" srcOrd="6" destOrd="0" presId="urn:microsoft.com/office/officeart/2005/8/layout/hierarchy2"/>
    <dgm:cxn modelId="{F85287B8-6F63-4E45-95CE-F611CBF38D03}" type="presParOf" srcId="{154BD5FB-E8DC-434F-A025-C05318728C02}" destId="{1280B74E-261A-49AC-B390-3000E3758920}" srcOrd="0" destOrd="0" presId="urn:microsoft.com/office/officeart/2005/8/layout/hierarchy2"/>
    <dgm:cxn modelId="{5F8F50E4-B8B3-4D23-AB5E-0B7AEEF737A0}" type="presParOf" srcId="{2D773130-09EA-4365-B433-7E567FA839CF}" destId="{D93F6A42-A45D-41A2-968B-38000E7E8AE5}" srcOrd="7" destOrd="0" presId="urn:microsoft.com/office/officeart/2005/8/layout/hierarchy2"/>
    <dgm:cxn modelId="{6F4132B6-4F7B-4620-B165-4AA038F7E379}" type="presParOf" srcId="{D93F6A42-A45D-41A2-968B-38000E7E8AE5}" destId="{0E32D2A3-2E27-478E-82E9-38A325CE0B2B}" srcOrd="0" destOrd="0" presId="urn:microsoft.com/office/officeart/2005/8/layout/hierarchy2"/>
    <dgm:cxn modelId="{CA17A770-D111-460B-A5D6-69BD3FA565F1}" type="presParOf" srcId="{D93F6A42-A45D-41A2-968B-38000E7E8AE5}" destId="{D5EE9225-F38D-4D6F-AC87-9DA6B58A8BE0}" srcOrd="1" destOrd="0" presId="urn:microsoft.com/office/officeart/2005/8/layout/hierarchy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8A5984A2-A282-4113-AE1F-E904309CD563}" type="doc">
      <dgm:prSet loTypeId="urn:microsoft.com/office/officeart/2005/8/layout/cycle3" loCatId="cycle" qsTypeId="urn:microsoft.com/office/officeart/2005/8/quickstyle/simple1" qsCatId="simple" csTypeId="urn:microsoft.com/office/officeart/2005/8/colors/accent0_2" csCatId="mainScheme" phldr="1"/>
      <dgm:spPr/>
      <dgm:t>
        <a:bodyPr/>
        <a:lstStyle/>
        <a:p>
          <a:endParaRPr lang="en-GB"/>
        </a:p>
      </dgm:t>
    </dgm:pt>
    <dgm:pt modelId="{8130C8D5-1FED-44FD-BF07-6D997BCDD15E}">
      <dgm:prSet phldrT="[Text]"/>
      <dgm:spPr/>
      <dgm:t>
        <a:bodyPr/>
        <a:lstStyle/>
        <a:p>
          <a:r>
            <a:rPr lang="en-US" dirty="0"/>
            <a:t>State</a:t>
          </a:r>
          <a:endParaRPr lang="en-GB" dirty="0"/>
        </a:p>
      </dgm:t>
    </dgm:pt>
    <dgm:pt modelId="{F5A80B50-E94D-44B9-9D77-3AA2FF7F16AD}" type="parTrans" cxnId="{E6991E13-55FE-4365-9D3B-99ACCBBC7178}">
      <dgm:prSet/>
      <dgm:spPr/>
      <dgm:t>
        <a:bodyPr/>
        <a:lstStyle/>
        <a:p>
          <a:endParaRPr lang="en-GB"/>
        </a:p>
      </dgm:t>
    </dgm:pt>
    <dgm:pt modelId="{E329B06C-0F22-418E-AE42-B7373F6201CF}" type="sibTrans" cxnId="{E6991E13-55FE-4365-9D3B-99ACCBBC7178}">
      <dgm:prSet/>
      <dgm:spPr/>
      <dgm:t>
        <a:bodyPr/>
        <a:lstStyle/>
        <a:p>
          <a:endParaRPr lang="en-GB"/>
        </a:p>
      </dgm:t>
    </dgm:pt>
    <dgm:pt modelId="{0C54B352-6F81-44ED-BA8D-0455E1C9A5F3}">
      <dgm:prSet phldrT="[Text]"/>
      <dgm:spPr/>
      <dgm:t>
        <a:bodyPr/>
        <a:lstStyle/>
        <a:p>
          <a:r>
            <a:rPr lang="en-US" dirty="0"/>
            <a:t>Take action based on observation</a:t>
          </a:r>
          <a:endParaRPr lang="en-GB" dirty="0"/>
        </a:p>
      </dgm:t>
    </dgm:pt>
    <dgm:pt modelId="{A452D917-83FA-48E1-B522-AA1279650524}" type="parTrans" cxnId="{C7F3B2F9-0C0F-4639-9C0F-70A5E5D55002}">
      <dgm:prSet/>
      <dgm:spPr/>
      <dgm:t>
        <a:bodyPr/>
        <a:lstStyle/>
        <a:p>
          <a:endParaRPr lang="en-GB"/>
        </a:p>
      </dgm:t>
    </dgm:pt>
    <dgm:pt modelId="{151D1226-8E40-4C4A-9879-17752D75B0A9}" type="sibTrans" cxnId="{C7F3B2F9-0C0F-4639-9C0F-70A5E5D55002}">
      <dgm:prSet/>
      <dgm:spPr/>
      <dgm:t>
        <a:bodyPr/>
        <a:lstStyle/>
        <a:p>
          <a:endParaRPr lang="en-GB"/>
        </a:p>
      </dgm:t>
    </dgm:pt>
    <dgm:pt modelId="{67B22B6C-E54E-49D6-A619-70C5FF6A6C53}">
      <dgm:prSet phldrT="[Text]"/>
      <dgm:spPr/>
      <dgm:t>
        <a:bodyPr/>
        <a:lstStyle/>
        <a:p>
          <a:r>
            <a:rPr lang="en-US" dirty="0"/>
            <a:t>Reward is given for taking action in said state</a:t>
          </a:r>
          <a:endParaRPr lang="en-GB" dirty="0"/>
        </a:p>
      </dgm:t>
    </dgm:pt>
    <dgm:pt modelId="{7310B55B-9B73-478C-8BE7-0EE5D573D59F}" type="parTrans" cxnId="{64672670-CFC9-4000-AE70-F70601FFBF09}">
      <dgm:prSet/>
      <dgm:spPr/>
      <dgm:t>
        <a:bodyPr/>
        <a:lstStyle/>
        <a:p>
          <a:endParaRPr lang="en-GB"/>
        </a:p>
      </dgm:t>
    </dgm:pt>
    <dgm:pt modelId="{FC06F86A-4738-4347-AAA2-E6152D65EB3D}" type="sibTrans" cxnId="{64672670-CFC9-4000-AE70-F70601FFBF09}">
      <dgm:prSet/>
      <dgm:spPr/>
      <dgm:t>
        <a:bodyPr/>
        <a:lstStyle/>
        <a:p>
          <a:endParaRPr lang="en-GB"/>
        </a:p>
      </dgm:t>
    </dgm:pt>
    <dgm:pt modelId="{746681FA-2915-4564-97FE-075A719B27D3}">
      <dgm:prSet phldrT="[Text]"/>
      <dgm:spPr/>
      <dgm:t>
        <a:bodyPr/>
        <a:lstStyle/>
        <a:p>
          <a:r>
            <a:rPr lang="en-US" dirty="0"/>
            <a:t>Environment changes and a new state is produced</a:t>
          </a:r>
          <a:endParaRPr lang="en-GB" dirty="0"/>
        </a:p>
      </dgm:t>
    </dgm:pt>
    <dgm:pt modelId="{6497715D-BE5D-4402-B702-E9337B75CA60}" type="parTrans" cxnId="{5061A3E0-376C-4213-80F2-9D5F9853C40E}">
      <dgm:prSet/>
      <dgm:spPr/>
      <dgm:t>
        <a:bodyPr/>
        <a:lstStyle/>
        <a:p>
          <a:endParaRPr lang="en-GB"/>
        </a:p>
      </dgm:t>
    </dgm:pt>
    <dgm:pt modelId="{61428CFB-E358-4AF4-9F25-617EABB1C62C}" type="sibTrans" cxnId="{5061A3E0-376C-4213-80F2-9D5F9853C40E}">
      <dgm:prSet/>
      <dgm:spPr/>
      <dgm:t>
        <a:bodyPr/>
        <a:lstStyle/>
        <a:p>
          <a:endParaRPr lang="en-GB"/>
        </a:p>
      </dgm:t>
    </dgm:pt>
    <dgm:pt modelId="{6C168EB3-4EE3-457B-A57C-0C30C7B6F8DA}">
      <dgm:prSet phldrT="[Text]"/>
      <dgm:spPr/>
      <dgm:t>
        <a:bodyPr/>
        <a:lstStyle/>
        <a:p>
          <a:r>
            <a:rPr lang="en-US" dirty="0"/>
            <a:t>Observation is made by agent</a:t>
          </a:r>
          <a:endParaRPr lang="en-GB" dirty="0"/>
        </a:p>
      </dgm:t>
    </dgm:pt>
    <dgm:pt modelId="{B7082A47-6B66-4F55-89B1-1818CB84AFE3}" type="parTrans" cxnId="{258C236E-97DB-45CF-A7B9-0CCF3A50BEC0}">
      <dgm:prSet/>
      <dgm:spPr/>
      <dgm:t>
        <a:bodyPr/>
        <a:lstStyle/>
        <a:p>
          <a:endParaRPr lang="en-GB"/>
        </a:p>
      </dgm:t>
    </dgm:pt>
    <dgm:pt modelId="{A35A6843-C1EA-4688-9B1E-E55A4E3A6572}" type="sibTrans" cxnId="{258C236E-97DB-45CF-A7B9-0CCF3A50BEC0}">
      <dgm:prSet/>
      <dgm:spPr/>
      <dgm:t>
        <a:bodyPr/>
        <a:lstStyle/>
        <a:p>
          <a:endParaRPr lang="en-GB"/>
        </a:p>
      </dgm:t>
    </dgm:pt>
    <dgm:pt modelId="{DD951B7C-60A0-4410-865B-2D6A820D1415}" type="pres">
      <dgm:prSet presAssocID="{8A5984A2-A282-4113-AE1F-E904309CD563}" presName="Name0" presStyleCnt="0">
        <dgm:presLayoutVars>
          <dgm:dir/>
          <dgm:resizeHandles val="exact"/>
        </dgm:presLayoutVars>
      </dgm:prSet>
      <dgm:spPr/>
    </dgm:pt>
    <dgm:pt modelId="{4F097CE9-6E59-4D56-8D3C-A086660B7E18}" type="pres">
      <dgm:prSet presAssocID="{8A5984A2-A282-4113-AE1F-E904309CD563}" presName="cycle" presStyleCnt="0"/>
      <dgm:spPr/>
    </dgm:pt>
    <dgm:pt modelId="{F353A769-F5BF-414A-ADE2-1BA94C423C03}" type="pres">
      <dgm:prSet presAssocID="{8130C8D5-1FED-44FD-BF07-6D997BCDD15E}" presName="nodeFirstNode" presStyleLbl="node1" presStyleIdx="0" presStyleCnt="5">
        <dgm:presLayoutVars>
          <dgm:bulletEnabled val="1"/>
        </dgm:presLayoutVars>
      </dgm:prSet>
      <dgm:spPr/>
    </dgm:pt>
    <dgm:pt modelId="{37367DFB-D9A6-49AC-B833-77A3E831022F}" type="pres">
      <dgm:prSet presAssocID="{E329B06C-0F22-418E-AE42-B7373F6201CF}" presName="sibTransFirstNode" presStyleLbl="bgShp" presStyleIdx="0" presStyleCnt="1"/>
      <dgm:spPr/>
    </dgm:pt>
    <dgm:pt modelId="{8A8D9107-527E-44E4-B4AA-023492F9A452}" type="pres">
      <dgm:prSet presAssocID="{6C168EB3-4EE3-457B-A57C-0C30C7B6F8DA}" presName="nodeFollowingNodes" presStyleLbl="node1" presStyleIdx="1" presStyleCnt="5">
        <dgm:presLayoutVars>
          <dgm:bulletEnabled val="1"/>
        </dgm:presLayoutVars>
      </dgm:prSet>
      <dgm:spPr/>
    </dgm:pt>
    <dgm:pt modelId="{9D5B5D4E-DC31-4052-949A-AFB661440E7C}" type="pres">
      <dgm:prSet presAssocID="{0C54B352-6F81-44ED-BA8D-0455E1C9A5F3}" presName="nodeFollowingNodes" presStyleLbl="node1" presStyleIdx="2" presStyleCnt="5">
        <dgm:presLayoutVars>
          <dgm:bulletEnabled val="1"/>
        </dgm:presLayoutVars>
      </dgm:prSet>
      <dgm:spPr/>
    </dgm:pt>
    <dgm:pt modelId="{F763F8CB-3B70-4177-8300-D68A9B0317AB}" type="pres">
      <dgm:prSet presAssocID="{67B22B6C-E54E-49D6-A619-70C5FF6A6C53}" presName="nodeFollowingNodes" presStyleLbl="node1" presStyleIdx="3" presStyleCnt="5">
        <dgm:presLayoutVars>
          <dgm:bulletEnabled val="1"/>
        </dgm:presLayoutVars>
      </dgm:prSet>
      <dgm:spPr/>
    </dgm:pt>
    <dgm:pt modelId="{3E5910EA-13A8-493C-8981-3A52A2FE9CB0}" type="pres">
      <dgm:prSet presAssocID="{746681FA-2915-4564-97FE-075A719B27D3}" presName="nodeFollowingNodes" presStyleLbl="node1" presStyleIdx="4" presStyleCnt="5">
        <dgm:presLayoutVars>
          <dgm:bulletEnabled val="1"/>
        </dgm:presLayoutVars>
      </dgm:prSet>
      <dgm:spPr/>
    </dgm:pt>
  </dgm:ptLst>
  <dgm:cxnLst>
    <dgm:cxn modelId="{E6991E13-55FE-4365-9D3B-99ACCBBC7178}" srcId="{8A5984A2-A282-4113-AE1F-E904309CD563}" destId="{8130C8D5-1FED-44FD-BF07-6D997BCDD15E}" srcOrd="0" destOrd="0" parTransId="{F5A80B50-E94D-44B9-9D77-3AA2FF7F16AD}" sibTransId="{E329B06C-0F22-418E-AE42-B7373F6201CF}"/>
    <dgm:cxn modelId="{E05EA029-F0C0-4FDC-BEE4-FE824EC86788}" type="presOf" srcId="{E329B06C-0F22-418E-AE42-B7373F6201CF}" destId="{37367DFB-D9A6-49AC-B833-77A3E831022F}" srcOrd="0" destOrd="0" presId="urn:microsoft.com/office/officeart/2005/8/layout/cycle3"/>
    <dgm:cxn modelId="{A018E54A-602C-4441-83E9-41EDCE6CBAC5}" type="presOf" srcId="{8130C8D5-1FED-44FD-BF07-6D997BCDD15E}" destId="{F353A769-F5BF-414A-ADE2-1BA94C423C03}" srcOrd="0" destOrd="0" presId="urn:microsoft.com/office/officeart/2005/8/layout/cycle3"/>
    <dgm:cxn modelId="{FAC7A16C-7C5F-4149-827C-296CEEC3E19B}" type="presOf" srcId="{0C54B352-6F81-44ED-BA8D-0455E1C9A5F3}" destId="{9D5B5D4E-DC31-4052-949A-AFB661440E7C}" srcOrd="0" destOrd="0" presId="urn:microsoft.com/office/officeart/2005/8/layout/cycle3"/>
    <dgm:cxn modelId="{258C236E-97DB-45CF-A7B9-0CCF3A50BEC0}" srcId="{8A5984A2-A282-4113-AE1F-E904309CD563}" destId="{6C168EB3-4EE3-457B-A57C-0C30C7B6F8DA}" srcOrd="1" destOrd="0" parTransId="{B7082A47-6B66-4F55-89B1-1818CB84AFE3}" sibTransId="{A35A6843-C1EA-4688-9B1E-E55A4E3A6572}"/>
    <dgm:cxn modelId="{64672670-CFC9-4000-AE70-F70601FFBF09}" srcId="{8A5984A2-A282-4113-AE1F-E904309CD563}" destId="{67B22B6C-E54E-49D6-A619-70C5FF6A6C53}" srcOrd="3" destOrd="0" parTransId="{7310B55B-9B73-478C-8BE7-0EE5D573D59F}" sibTransId="{FC06F86A-4738-4347-AAA2-E6152D65EB3D}"/>
    <dgm:cxn modelId="{353F517E-AEA9-4ABF-8CAB-77B6F4913B35}" type="presOf" srcId="{6C168EB3-4EE3-457B-A57C-0C30C7B6F8DA}" destId="{8A8D9107-527E-44E4-B4AA-023492F9A452}" srcOrd="0" destOrd="0" presId="urn:microsoft.com/office/officeart/2005/8/layout/cycle3"/>
    <dgm:cxn modelId="{B73A4F95-C921-47D2-9609-0B3898537D4C}" type="presOf" srcId="{67B22B6C-E54E-49D6-A619-70C5FF6A6C53}" destId="{F763F8CB-3B70-4177-8300-D68A9B0317AB}" srcOrd="0" destOrd="0" presId="urn:microsoft.com/office/officeart/2005/8/layout/cycle3"/>
    <dgm:cxn modelId="{F67E2D99-5C58-45EA-90EC-586A87E1DF9F}" type="presOf" srcId="{8A5984A2-A282-4113-AE1F-E904309CD563}" destId="{DD951B7C-60A0-4410-865B-2D6A820D1415}" srcOrd="0" destOrd="0" presId="urn:microsoft.com/office/officeart/2005/8/layout/cycle3"/>
    <dgm:cxn modelId="{DFA986B5-B418-413F-A393-253B0872BFFA}" type="presOf" srcId="{746681FA-2915-4564-97FE-075A719B27D3}" destId="{3E5910EA-13A8-493C-8981-3A52A2FE9CB0}" srcOrd="0" destOrd="0" presId="urn:microsoft.com/office/officeart/2005/8/layout/cycle3"/>
    <dgm:cxn modelId="{5061A3E0-376C-4213-80F2-9D5F9853C40E}" srcId="{8A5984A2-A282-4113-AE1F-E904309CD563}" destId="{746681FA-2915-4564-97FE-075A719B27D3}" srcOrd="4" destOrd="0" parTransId="{6497715D-BE5D-4402-B702-E9337B75CA60}" sibTransId="{61428CFB-E358-4AF4-9F25-617EABB1C62C}"/>
    <dgm:cxn modelId="{C7F3B2F9-0C0F-4639-9C0F-70A5E5D55002}" srcId="{8A5984A2-A282-4113-AE1F-E904309CD563}" destId="{0C54B352-6F81-44ED-BA8D-0455E1C9A5F3}" srcOrd="2" destOrd="0" parTransId="{A452D917-83FA-48E1-B522-AA1279650524}" sibTransId="{151D1226-8E40-4C4A-9879-17752D75B0A9}"/>
    <dgm:cxn modelId="{2CC0FBF7-1A77-4998-ACC8-18896BCE5E8D}" type="presParOf" srcId="{DD951B7C-60A0-4410-865B-2D6A820D1415}" destId="{4F097CE9-6E59-4D56-8D3C-A086660B7E18}" srcOrd="0" destOrd="0" presId="urn:microsoft.com/office/officeart/2005/8/layout/cycle3"/>
    <dgm:cxn modelId="{AA0B866B-60AA-48AC-89FA-5AC4304EF125}" type="presParOf" srcId="{4F097CE9-6E59-4D56-8D3C-A086660B7E18}" destId="{F353A769-F5BF-414A-ADE2-1BA94C423C03}" srcOrd="0" destOrd="0" presId="urn:microsoft.com/office/officeart/2005/8/layout/cycle3"/>
    <dgm:cxn modelId="{5F0005DB-442D-4AAE-83C3-5004E238E069}" type="presParOf" srcId="{4F097CE9-6E59-4D56-8D3C-A086660B7E18}" destId="{37367DFB-D9A6-49AC-B833-77A3E831022F}" srcOrd="1" destOrd="0" presId="urn:microsoft.com/office/officeart/2005/8/layout/cycle3"/>
    <dgm:cxn modelId="{60FC8B20-9E3A-4489-974D-9727DDDCCD12}" type="presParOf" srcId="{4F097CE9-6E59-4D56-8D3C-A086660B7E18}" destId="{8A8D9107-527E-44E4-B4AA-023492F9A452}" srcOrd="2" destOrd="0" presId="urn:microsoft.com/office/officeart/2005/8/layout/cycle3"/>
    <dgm:cxn modelId="{41172362-EF57-403D-A455-097D8C093957}" type="presParOf" srcId="{4F097CE9-6E59-4D56-8D3C-A086660B7E18}" destId="{9D5B5D4E-DC31-4052-949A-AFB661440E7C}" srcOrd="3" destOrd="0" presId="urn:microsoft.com/office/officeart/2005/8/layout/cycle3"/>
    <dgm:cxn modelId="{60C86C34-0B8B-42D2-9CCE-90EA72EF7316}" type="presParOf" srcId="{4F097CE9-6E59-4D56-8D3C-A086660B7E18}" destId="{F763F8CB-3B70-4177-8300-D68A9B0317AB}" srcOrd="4" destOrd="0" presId="urn:microsoft.com/office/officeart/2005/8/layout/cycle3"/>
    <dgm:cxn modelId="{9DD971DC-E93A-4178-90D0-01DF525E5BEA}" type="presParOf" srcId="{4F097CE9-6E59-4D56-8D3C-A086660B7E18}" destId="{3E5910EA-13A8-493C-8981-3A52A2FE9CB0}" srcOrd="5" destOrd="0" presId="urn:microsoft.com/office/officeart/2005/8/layout/cycle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8A5984A2-A282-4113-AE1F-E904309CD563}" type="doc">
      <dgm:prSet loTypeId="urn:microsoft.com/office/officeart/2005/8/layout/cycle3" loCatId="cycle" qsTypeId="urn:microsoft.com/office/officeart/2005/8/quickstyle/simple1" qsCatId="simple" csTypeId="urn:microsoft.com/office/officeart/2005/8/colors/accent0_2" csCatId="mainScheme" phldr="1"/>
      <dgm:spPr/>
      <dgm:t>
        <a:bodyPr/>
        <a:lstStyle/>
        <a:p>
          <a:endParaRPr lang="en-GB"/>
        </a:p>
      </dgm:t>
    </dgm:pt>
    <dgm:pt modelId="{8130C8D5-1FED-44FD-BF07-6D997BCDD15E}">
      <dgm:prSet phldrT="[Text]"/>
      <dgm:spPr/>
      <dgm:t>
        <a:bodyPr/>
        <a:lstStyle/>
        <a:p>
          <a:r>
            <a:rPr lang="en-US" dirty="0"/>
            <a:t>State</a:t>
          </a:r>
          <a:endParaRPr lang="en-GB" dirty="0"/>
        </a:p>
      </dgm:t>
    </dgm:pt>
    <dgm:pt modelId="{F5A80B50-E94D-44B9-9D77-3AA2FF7F16AD}" type="parTrans" cxnId="{E6991E13-55FE-4365-9D3B-99ACCBBC7178}">
      <dgm:prSet/>
      <dgm:spPr/>
      <dgm:t>
        <a:bodyPr/>
        <a:lstStyle/>
        <a:p>
          <a:endParaRPr lang="en-GB"/>
        </a:p>
      </dgm:t>
    </dgm:pt>
    <dgm:pt modelId="{E329B06C-0F22-418E-AE42-B7373F6201CF}" type="sibTrans" cxnId="{E6991E13-55FE-4365-9D3B-99ACCBBC7178}">
      <dgm:prSet/>
      <dgm:spPr/>
      <dgm:t>
        <a:bodyPr/>
        <a:lstStyle/>
        <a:p>
          <a:endParaRPr lang="en-GB"/>
        </a:p>
      </dgm:t>
    </dgm:pt>
    <dgm:pt modelId="{0C54B352-6F81-44ED-BA8D-0455E1C9A5F3}">
      <dgm:prSet phldrT="[Text]"/>
      <dgm:spPr/>
      <dgm:t>
        <a:bodyPr/>
        <a:lstStyle/>
        <a:p>
          <a:r>
            <a:rPr lang="en-US" dirty="0"/>
            <a:t>Take action based on observation</a:t>
          </a:r>
          <a:endParaRPr lang="en-GB" dirty="0"/>
        </a:p>
      </dgm:t>
    </dgm:pt>
    <dgm:pt modelId="{A452D917-83FA-48E1-B522-AA1279650524}" type="parTrans" cxnId="{C7F3B2F9-0C0F-4639-9C0F-70A5E5D55002}">
      <dgm:prSet/>
      <dgm:spPr/>
      <dgm:t>
        <a:bodyPr/>
        <a:lstStyle/>
        <a:p>
          <a:endParaRPr lang="en-GB"/>
        </a:p>
      </dgm:t>
    </dgm:pt>
    <dgm:pt modelId="{151D1226-8E40-4C4A-9879-17752D75B0A9}" type="sibTrans" cxnId="{C7F3B2F9-0C0F-4639-9C0F-70A5E5D55002}">
      <dgm:prSet/>
      <dgm:spPr/>
      <dgm:t>
        <a:bodyPr/>
        <a:lstStyle/>
        <a:p>
          <a:endParaRPr lang="en-GB"/>
        </a:p>
      </dgm:t>
    </dgm:pt>
    <dgm:pt modelId="{67B22B6C-E54E-49D6-A619-70C5FF6A6C53}">
      <dgm:prSet phldrT="[Text]"/>
      <dgm:spPr/>
      <dgm:t>
        <a:bodyPr/>
        <a:lstStyle/>
        <a:p>
          <a:r>
            <a:rPr lang="en-US" dirty="0"/>
            <a:t>Reward is given for taking action in said state</a:t>
          </a:r>
          <a:endParaRPr lang="en-GB" dirty="0"/>
        </a:p>
      </dgm:t>
    </dgm:pt>
    <dgm:pt modelId="{7310B55B-9B73-478C-8BE7-0EE5D573D59F}" type="parTrans" cxnId="{64672670-CFC9-4000-AE70-F70601FFBF09}">
      <dgm:prSet/>
      <dgm:spPr/>
      <dgm:t>
        <a:bodyPr/>
        <a:lstStyle/>
        <a:p>
          <a:endParaRPr lang="en-GB"/>
        </a:p>
      </dgm:t>
    </dgm:pt>
    <dgm:pt modelId="{FC06F86A-4738-4347-AAA2-E6152D65EB3D}" type="sibTrans" cxnId="{64672670-CFC9-4000-AE70-F70601FFBF09}">
      <dgm:prSet/>
      <dgm:spPr/>
      <dgm:t>
        <a:bodyPr/>
        <a:lstStyle/>
        <a:p>
          <a:endParaRPr lang="en-GB"/>
        </a:p>
      </dgm:t>
    </dgm:pt>
    <dgm:pt modelId="{746681FA-2915-4564-97FE-075A719B27D3}">
      <dgm:prSet phldrT="[Text]"/>
      <dgm:spPr/>
      <dgm:t>
        <a:bodyPr/>
        <a:lstStyle/>
        <a:p>
          <a:r>
            <a:rPr lang="en-US" dirty="0"/>
            <a:t>Environment changes and a new state is produced</a:t>
          </a:r>
          <a:endParaRPr lang="en-GB" dirty="0"/>
        </a:p>
      </dgm:t>
    </dgm:pt>
    <dgm:pt modelId="{6497715D-BE5D-4402-B702-E9337B75CA60}" type="parTrans" cxnId="{5061A3E0-376C-4213-80F2-9D5F9853C40E}">
      <dgm:prSet/>
      <dgm:spPr/>
      <dgm:t>
        <a:bodyPr/>
        <a:lstStyle/>
        <a:p>
          <a:endParaRPr lang="en-GB"/>
        </a:p>
      </dgm:t>
    </dgm:pt>
    <dgm:pt modelId="{61428CFB-E358-4AF4-9F25-617EABB1C62C}" type="sibTrans" cxnId="{5061A3E0-376C-4213-80F2-9D5F9853C40E}">
      <dgm:prSet/>
      <dgm:spPr/>
      <dgm:t>
        <a:bodyPr/>
        <a:lstStyle/>
        <a:p>
          <a:endParaRPr lang="en-GB"/>
        </a:p>
      </dgm:t>
    </dgm:pt>
    <dgm:pt modelId="{6C168EB3-4EE3-457B-A57C-0C30C7B6F8DA}">
      <dgm:prSet phldrT="[Text]"/>
      <dgm:spPr/>
      <dgm:t>
        <a:bodyPr/>
        <a:lstStyle/>
        <a:p>
          <a:r>
            <a:rPr lang="en-US" dirty="0"/>
            <a:t>Observation is made by agent</a:t>
          </a:r>
          <a:endParaRPr lang="en-GB" dirty="0"/>
        </a:p>
      </dgm:t>
    </dgm:pt>
    <dgm:pt modelId="{B7082A47-6B66-4F55-89B1-1818CB84AFE3}" type="parTrans" cxnId="{258C236E-97DB-45CF-A7B9-0CCF3A50BEC0}">
      <dgm:prSet/>
      <dgm:spPr/>
      <dgm:t>
        <a:bodyPr/>
        <a:lstStyle/>
        <a:p>
          <a:endParaRPr lang="en-GB"/>
        </a:p>
      </dgm:t>
    </dgm:pt>
    <dgm:pt modelId="{A35A6843-C1EA-4688-9B1E-E55A4E3A6572}" type="sibTrans" cxnId="{258C236E-97DB-45CF-A7B9-0CCF3A50BEC0}">
      <dgm:prSet/>
      <dgm:spPr/>
      <dgm:t>
        <a:bodyPr/>
        <a:lstStyle/>
        <a:p>
          <a:endParaRPr lang="en-GB"/>
        </a:p>
      </dgm:t>
    </dgm:pt>
    <dgm:pt modelId="{DD951B7C-60A0-4410-865B-2D6A820D1415}" type="pres">
      <dgm:prSet presAssocID="{8A5984A2-A282-4113-AE1F-E904309CD563}" presName="Name0" presStyleCnt="0">
        <dgm:presLayoutVars>
          <dgm:dir/>
          <dgm:resizeHandles val="exact"/>
        </dgm:presLayoutVars>
      </dgm:prSet>
      <dgm:spPr/>
    </dgm:pt>
    <dgm:pt modelId="{4F097CE9-6E59-4D56-8D3C-A086660B7E18}" type="pres">
      <dgm:prSet presAssocID="{8A5984A2-A282-4113-AE1F-E904309CD563}" presName="cycle" presStyleCnt="0"/>
      <dgm:spPr/>
    </dgm:pt>
    <dgm:pt modelId="{F353A769-F5BF-414A-ADE2-1BA94C423C03}" type="pres">
      <dgm:prSet presAssocID="{8130C8D5-1FED-44FD-BF07-6D997BCDD15E}" presName="nodeFirstNode" presStyleLbl="node1" presStyleIdx="0" presStyleCnt="5">
        <dgm:presLayoutVars>
          <dgm:bulletEnabled val="1"/>
        </dgm:presLayoutVars>
      </dgm:prSet>
      <dgm:spPr/>
    </dgm:pt>
    <dgm:pt modelId="{37367DFB-D9A6-49AC-B833-77A3E831022F}" type="pres">
      <dgm:prSet presAssocID="{E329B06C-0F22-418E-AE42-B7373F6201CF}" presName="sibTransFirstNode" presStyleLbl="bgShp" presStyleIdx="0" presStyleCnt="1"/>
      <dgm:spPr/>
    </dgm:pt>
    <dgm:pt modelId="{8A8D9107-527E-44E4-B4AA-023492F9A452}" type="pres">
      <dgm:prSet presAssocID="{6C168EB3-4EE3-457B-A57C-0C30C7B6F8DA}" presName="nodeFollowingNodes" presStyleLbl="node1" presStyleIdx="1" presStyleCnt="5">
        <dgm:presLayoutVars>
          <dgm:bulletEnabled val="1"/>
        </dgm:presLayoutVars>
      </dgm:prSet>
      <dgm:spPr/>
    </dgm:pt>
    <dgm:pt modelId="{9D5B5D4E-DC31-4052-949A-AFB661440E7C}" type="pres">
      <dgm:prSet presAssocID="{0C54B352-6F81-44ED-BA8D-0455E1C9A5F3}" presName="nodeFollowingNodes" presStyleLbl="node1" presStyleIdx="2" presStyleCnt="5">
        <dgm:presLayoutVars>
          <dgm:bulletEnabled val="1"/>
        </dgm:presLayoutVars>
      </dgm:prSet>
      <dgm:spPr/>
    </dgm:pt>
    <dgm:pt modelId="{F763F8CB-3B70-4177-8300-D68A9B0317AB}" type="pres">
      <dgm:prSet presAssocID="{67B22B6C-E54E-49D6-A619-70C5FF6A6C53}" presName="nodeFollowingNodes" presStyleLbl="node1" presStyleIdx="3" presStyleCnt="5">
        <dgm:presLayoutVars>
          <dgm:bulletEnabled val="1"/>
        </dgm:presLayoutVars>
      </dgm:prSet>
      <dgm:spPr/>
    </dgm:pt>
    <dgm:pt modelId="{3E5910EA-13A8-493C-8981-3A52A2FE9CB0}" type="pres">
      <dgm:prSet presAssocID="{746681FA-2915-4564-97FE-075A719B27D3}" presName="nodeFollowingNodes" presStyleLbl="node1" presStyleIdx="4" presStyleCnt="5">
        <dgm:presLayoutVars>
          <dgm:bulletEnabled val="1"/>
        </dgm:presLayoutVars>
      </dgm:prSet>
      <dgm:spPr/>
    </dgm:pt>
  </dgm:ptLst>
  <dgm:cxnLst>
    <dgm:cxn modelId="{E6991E13-55FE-4365-9D3B-99ACCBBC7178}" srcId="{8A5984A2-A282-4113-AE1F-E904309CD563}" destId="{8130C8D5-1FED-44FD-BF07-6D997BCDD15E}" srcOrd="0" destOrd="0" parTransId="{F5A80B50-E94D-44B9-9D77-3AA2FF7F16AD}" sibTransId="{E329B06C-0F22-418E-AE42-B7373F6201CF}"/>
    <dgm:cxn modelId="{E05EA029-F0C0-4FDC-BEE4-FE824EC86788}" type="presOf" srcId="{E329B06C-0F22-418E-AE42-B7373F6201CF}" destId="{37367DFB-D9A6-49AC-B833-77A3E831022F}" srcOrd="0" destOrd="0" presId="urn:microsoft.com/office/officeart/2005/8/layout/cycle3"/>
    <dgm:cxn modelId="{A018E54A-602C-4441-83E9-41EDCE6CBAC5}" type="presOf" srcId="{8130C8D5-1FED-44FD-BF07-6D997BCDD15E}" destId="{F353A769-F5BF-414A-ADE2-1BA94C423C03}" srcOrd="0" destOrd="0" presId="urn:microsoft.com/office/officeart/2005/8/layout/cycle3"/>
    <dgm:cxn modelId="{FAC7A16C-7C5F-4149-827C-296CEEC3E19B}" type="presOf" srcId="{0C54B352-6F81-44ED-BA8D-0455E1C9A5F3}" destId="{9D5B5D4E-DC31-4052-949A-AFB661440E7C}" srcOrd="0" destOrd="0" presId="urn:microsoft.com/office/officeart/2005/8/layout/cycle3"/>
    <dgm:cxn modelId="{258C236E-97DB-45CF-A7B9-0CCF3A50BEC0}" srcId="{8A5984A2-A282-4113-AE1F-E904309CD563}" destId="{6C168EB3-4EE3-457B-A57C-0C30C7B6F8DA}" srcOrd="1" destOrd="0" parTransId="{B7082A47-6B66-4F55-89B1-1818CB84AFE3}" sibTransId="{A35A6843-C1EA-4688-9B1E-E55A4E3A6572}"/>
    <dgm:cxn modelId="{64672670-CFC9-4000-AE70-F70601FFBF09}" srcId="{8A5984A2-A282-4113-AE1F-E904309CD563}" destId="{67B22B6C-E54E-49D6-A619-70C5FF6A6C53}" srcOrd="3" destOrd="0" parTransId="{7310B55B-9B73-478C-8BE7-0EE5D573D59F}" sibTransId="{FC06F86A-4738-4347-AAA2-E6152D65EB3D}"/>
    <dgm:cxn modelId="{353F517E-AEA9-4ABF-8CAB-77B6F4913B35}" type="presOf" srcId="{6C168EB3-4EE3-457B-A57C-0C30C7B6F8DA}" destId="{8A8D9107-527E-44E4-B4AA-023492F9A452}" srcOrd="0" destOrd="0" presId="urn:microsoft.com/office/officeart/2005/8/layout/cycle3"/>
    <dgm:cxn modelId="{B73A4F95-C921-47D2-9609-0B3898537D4C}" type="presOf" srcId="{67B22B6C-E54E-49D6-A619-70C5FF6A6C53}" destId="{F763F8CB-3B70-4177-8300-D68A9B0317AB}" srcOrd="0" destOrd="0" presId="urn:microsoft.com/office/officeart/2005/8/layout/cycle3"/>
    <dgm:cxn modelId="{F67E2D99-5C58-45EA-90EC-586A87E1DF9F}" type="presOf" srcId="{8A5984A2-A282-4113-AE1F-E904309CD563}" destId="{DD951B7C-60A0-4410-865B-2D6A820D1415}" srcOrd="0" destOrd="0" presId="urn:microsoft.com/office/officeart/2005/8/layout/cycle3"/>
    <dgm:cxn modelId="{DFA986B5-B418-413F-A393-253B0872BFFA}" type="presOf" srcId="{746681FA-2915-4564-97FE-075A719B27D3}" destId="{3E5910EA-13A8-493C-8981-3A52A2FE9CB0}" srcOrd="0" destOrd="0" presId="urn:microsoft.com/office/officeart/2005/8/layout/cycle3"/>
    <dgm:cxn modelId="{5061A3E0-376C-4213-80F2-9D5F9853C40E}" srcId="{8A5984A2-A282-4113-AE1F-E904309CD563}" destId="{746681FA-2915-4564-97FE-075A719B27D3}" srcOrd="4" destOrd="0" parTransId="{6497715D-BE5D-4402-B702-E9337B75CA60}" sibTransId="{61428CFB-E358-4AF4-9F25-617EABB1C62C}"/>
    <dgm:cxn modelId="{C7F3B2F9-0C0F-4639-9C0F-70A5E5D55002}" srcId="{8A5984A2-A282-4113-AE1F-E904309CD563}" destId="{0C54B352-6F81-44ED-BA8D-0455E1C9A5F3}" srcOrd="2" destOrd="0" parTransId="{A452D917-83FA-48E1-B522-AA1279650524}" sibTransId="{151D1226-8E40-4C4A-9879-17752D75B0A9}"/>
    <dgm:cxn modelId="{2CC0FBF7-1A77-4998-ACC8-18896BCE5E8D}" type="presParOf" srcId="{DD951B7C-60A0-4410-865B-2D6A820D1415}" destId="{4F097CE9-6E59-4D56-8D3C-A086660B7E18}" srcOrd="0" destOrd="0" presId="urn:microsoft.com/office/officeart/2005/8/layout/cycle3"/>
    <dgm:cxn modelId="{AA0B866B-60AA-48AC-89FA-5AC4304EF125}" type="presParOf" srcId="{4F097CE9-6E59-4D56-8D3C-A086660B7E18}" destId="{F353A769-F5BF-414A-ADE2-1BA94C423C03}" srcOrd="0" destOrd="0" presId="urn:microsoft.com/office/officeart/2005/8/layout/cycle3"/>
    <dgm:cxn modelId="{5F0005DB-442D-4AAE-83C3-5004E238E069}" type="presParOf" srcId="{4F097CE9-6E59-4D56-8D3C-A086660B7E18}" destId="{37367DFB-D9A6-49AC-B833-77A3E831022F}" srcOrd="1" destOrd="0" presId="urn:microsoft.com/office/officeart/2005/8/layout/cycle3"/>
    <dgm:cxn modelId="{60FC8B20-9E3A-4489-974D-9727DDDCCD12}" type="presParOf" srcId="{4F097CE9-6E59-4D56-8D3C-A086660B7E18}" destId="{8A8D9107-527E-44E4-B4AA-023492F9A452}" srcOrd="2" destOrd="0" presId="urn:microsoft.com/office/officeart/2005/8/layout/cycle3"/>
    <dgm:cxn modelId="{41172362-EF57-403D-A455-097D8C093957}" type="presParOf" srcId="{4F097CE9-6E59-4D56-8D3C-A086660B7E18}" destId="{9D5B5D4E-DC31-4052-949A-AFB661440E7C}" srcOrd="3" destOrd="0" presId="urn:microsoft.com/office/officeart/2005/8/layout/cycle3"/>
    <dgm:cxn modelId="{60C86C34-0B8B-42D2-9CCE-90EA72EF7316}" type="presParOf" srcId="{4F097CE9-6E59-4D56-8D3C-A086660B7E18}" destId="{F763F8CB-3B70-4177-8300-D68A9B0317AB}" srcOrd="4" destOrd="0" presId="urn:microsoft.com/office/officeart/2005/8/layout/cycle3"/>
    <dgm:cxn modelId="{9DD971DC-E93A-4178-90D0-01DF525E5BEA}" type="presParOf" srcId="{4F097CE9-6E59-4D56-8D3C-A086660B7E18}" destId="{3E5910EA-13A8-493C-8981-3A52A2FE9CB0}" srcOrd="5" destOrd="0" presId="urn:microsoft.com/office/officeart/2005/8/layout/cycle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8A5984A2-A282-4113-AE1F-E904309CD563}" type="doc">
      <dgm:prSet loTypeId="urn:microsoft.com/office/officeart/2005/8/layout/cycle3" loCatId="cycle" qsTypeId="urn:microsoft.com/office/officeart/2005/8/quickstyle/simple1" qsCatId="simple" csTypeId="urn:microsoft.com/office/officeart/2005/8/colors/accent0_2" csCatId="mainScheme" phldr="1"/>
      <dgm:spPr/>
      <dgm:t>
        <a:bodyPr/>
        <a:lstStyle/>
        <a:p>
          <a:endParaRPr lang="en-GB"/>
        </a:p>
      </dgm:t>
    </dgm:pt>
    <dgm:pt modelId="{8130C8D5-1FED-44FD-BF07-6D997BCDD15E}">
      <dgm:prSet phldrT="[Text]"/>
      <dgm:spPr/>
      <dgm:t>
        <a:bodyPr/>
        <a:lstStyle/>
        <a:p>
          <a:r>
            <a:rPr lang="en-US" dirty="0"/>
            <a:t>Board state</a:t>
          </a:r>
          <a:endParaRPr lang="en-GB" dirty="0"/>
        </a:p>
      </dgm:t>
    </dgm:pt>
    <dgm:pt modelId="{F5A80B50-E94D-44B9-9D77-3AA2FF7F16AD}" type="parTrans" cxnId="{E6991E13-55FE-4365-9D3B-99ACCBBC7178}">
      <dgm:prSet/>
      <dgm:spPr/>
      <dgm:t>
        <a:bodyPr/>
        <a:lstStyle/>
        <a:p>
          <a:endParaRPr lang="en-GB"/>
        </a:p>
      </dgm:t>
    </dgm:pt>
    <dgm:pt modelId="{E329B06C-0F22-418E-AE42-B7373F6201CF}" type="sibTrans" cxnId="{E6991E13-55FE-4365-9D3B-99ACCBBC7178}">
      <dgm:prSet/>
      <dgm:spPr/>
      <dgm:t>
        <a:bodyPr/>
        <a:lstStyle/>
        <a:p>
          <a:endParaRPr lang="en-GB"/>
        </a:p>
      </dgm:t>
    </dgm:pt>
    <dgm:pt modelId="{0C54B352-6F81-44ED-BA8D-0455E1C9A5F3}">
      <dgm:prSet phldrT="[Text]"/>
      <dgm:spPr/>
      <dgm:t>
        <a:bodyPr/>
        <a:lstStyle/>
        <a:p>
          <a:r>
            <a:rPr lang="en-US" dirty="0"/>
            <a:t>P1 will take action based on state</a:t>
          </a:r>
          <a:endParaRPr lang="en-GB" dirty="0"/>
        </a:p>
      </dgm:t>
    </dgm:pt>
    <dgm:pt modelId="{A452D917-83FA-48E1-B522-AA1279650524}" type="parTrans" cxnId="{C7F3B2F9-0C0F-4639-9C0F-70A5E5D55002}">
      <dgm:prSet/>
      <dgm:spPr/>
      <dgm:t>
        <a:bodyPr/>
        <a:lstStyle/>
        <a:p>
          <a:endParaRPr lang="en-GB"/>
        </a:p>
      </dgm:t>
    </dgm:pt>
    <dgm:pt modelId="{151D1226-8E40-4C4A-9879-17752D75B0A9}" type="sibTrans" cxnId="{C7F3B2F9-0C0F-4639-9C0F-70A5E5D55002}">
      <dgm:prSet/>
      <dgm:spPr/>
      <dgm:t>
        <a:bodyPr/>
        <a:lstStyle/>
        <a:p>
          <a:endParaRPr lang="en-GB"/>
        </a:p>
      </dgm:t>
    </dgm:pt>
    <dgm:pt modelId="{67B22B6C-E54E-49D6-A619-70C5FF6A6C53}">
      <dgm:prSet phldrT="[Text]"/>
      <dgm:spPr/>
      <dgm:t>
        <a:bodyPr/>
        <a:lstStyle/>
        <a:p>
          <a:r>
            <a:rPr lang="en-US" dirty="0"/>
            <a:t>Reward is given to P1 for taking action in said state</a:t>
          </a:r>
          <a:endParaRPr lang="en-GB" dirty="0"/>
        </a:p>
      </dgm:t>
    </dgm:pt>
    <dgm:pt modelId="{7310B55B-9B73-478C-8BE7-0EE5D573D59F}" type="parTrans" cxnId="{64672670-CFC9-4000-AE70-F70601FFBF09}">
      <dgm:prSet/>
      <dgm:spPr/>
      <dgm:t>
        <a:bodyPr/>
        <a:lstStyle/>
        <a:p>
          <a:endParaRPr lang="en-GB"/>
        </a:p>
      </dgm:t>
    </dgm:pt>
    <dgm:pt modelId="{FC06F86A-4738-4347-AAA2-E6152D65EB3D}" type="sibTrans" cxnId="{64672670-CFC9-4000-AE70-F70601FFBF09}">
      <dgm:prSet/>
      <dgm:spPr/>
      <dgm:t>
        <a:bodyPr/>
        <a:lstStyle/>
        <a:p>
          <a:endParaRPr lang="en-GB"/>
        </a:p>
      </dgm:t>
    </dgm:pt>
    <dgm:pt modelId="{746681FA-2915-4564-97FE-075A719B27D3}">
      <dgm:prSet phldrT="[Text]"/>
      <dgm:spPr/>
      <dgm:t>
        <a:bodyPr/>
        <a:lstStyle/>
        <a:p>
          <a:r>
            <a:rPr lang="en-US" dirty="0"/>
            <a:t>Environment changes and a new state is produced for P2</a:t>
          </a:r>
          <a:endParaRPr lang="en-GB" dirty="0"/>
        </a:p>
      </dgm:t>
    </dgm:pt>
    <dgm:pt modelId="{6497715D-BE5D-4402-B702-E9337B75CA60}" type="parTrans" cxnId="{5061A3E0-376C-4213-80F2-9D5F9853C40E}">
      <dgm:prSet/>
      <dgm:spPr/>
      <dgm:t>
        <a:bodyPr/>
        <a:lstStyle/>
        <a:p>
          <a:endParaRPr lang="en-GB"/>
        </a:p>
      </dgm:t>
    </dgm:pt>
    <dgm:pt modelId="{61428CFB-E358-4AF4-9F25-617EABB1C62C}" type="sibTrans" cxnId="{5061A3E0-376C-4213-80F2-9D5F9853C40E}">
      <dgm:prSet/>
      <dgm:spPr/>
      <dgm:t>
        <a:bodyPr/>
        <a:lstStyle/>
        <a:p>
          <a:endParaRPr lang="en-GB"/>
        </a:p>
      </dgm:t>
    </dgm:pt>
    <dgm:pt modelId="{F5DAC273-6D15-4EAE-B985-A6C327145BF3}">
      <dgm:prSet phldrT="[Text]"/>
      <dgm:spPr/>
      <dgm:t>
        <a:bodyPr/>
        <a:lstStyle/>
        <a:p>
          <a:r>
            <a:rPr lang="en-US" dirty="0"/>
            <a:t>P2 will take action based on state</a:t>
          </a:r>
          <a:endParaRPr lang="en-GB" dirty="0"/>
        </a:p>
      </dgm:t>
    </dgm:pt>
    <dgm:pt modelId="{B2072396-5F8E-4AF8-992E-EE6606A41B15}" type="parTrans" cxnId="{FD2F1421-4183-4604-93E9-7A14340A277F}">
      <dgm:prSet/>
      <dgm:spPr/>
      <dgm:t>
        <a:bodyPr/>
        <a:lstStyle/>
        <a:p>
          <a:endParaRPr lang="en-GB"/>
        </a:p>
      </dgm:t>
    </dgm:pt>
    <dgm:pt modelId="{932FC217-8588-41DF-B42B-7A70C8ADEA37}" type="sibTrans" cxnId="{FD2F1421-4183-4604-93E9-7A14340A277F}">
      <dgm:prSet/>
      <dgm:spPr/>
      <dgm:t>
        <a:bodyPr/>
        <a:lstStyle/>
        <a:p>
          <a:endParaRPr lang="en-GB"/>
        </a:p>
      </dgm:t>
    </dgm:pt>
    <dgm:pt modelId="{8CD2C4E7-8476-415F-A6DF-930BAECE7E07}">
      <dgm:prSet phldrT="[Text]"/>
      <dgm:spPr/>
      <dgm:t>
        <a:bodyPr/>
        <a:lstStyle/>
        <a:p>
          <a:r>
            <a:rPr lang="en-US" dirty="0"/>
            <a:t>A new state will be produced for P1</a:t>
          </a:r>
          <a:endParaRPr lang="en-GB" dirty="0"/>
        </a:p>
      </dgm:t>
    </dgm:pt>
    <dgm:pt modelId="{62C8B35E-7245-43B9-B4BE-54E9EF93CCA2}" type="parTrans" cxnId="{18E13015-7368-4533-8373-530BBD2D3219}">
      <dgm:prSet/>
      <dgm:spPr/>
      <dgm:t>
        <a:bodyPr/>
        <a:lstStyle/>
        <a:p>
          <a:endParaRPr lang="en-GB"/>
        </a:p>
      </dgm:t>
    </dgm:pt>
    <dgm:pt modelId="{925D3832-A97C-4564-9971-22358DAE4E92}" type="sibTrans" cxnId="{18E13015-7368-4533-8373-530BBD2D3219}">
      <dgm:prSet/>
      <dgm:spPr/>
      <dgm:t>
        <a:bodyPr/>
        <a:lstStyle/>
        <a:p>
          <a:endParaRPr lang="en-GB"/>
        </a:p>
      </dgm:t>
    </dgm:pt>
    <dgm:pt modelId="{DD951B7C-60A0-4410-865B-2D6A820D1415}" type="pres">
      <dgm:prSet presAssocID="{8A5984A2-A282-4113-AE1F-E904309CD563}" presName="Name0" presStyleCnt="0">
        <dgm:presLayoutVars>
          <dgm:dir/>
          <dgm:resizeHandles val="exact"/>
        </dgm:presLayoutVars>
      </dgm:prSet>
      <dgm:spPr/>
    </dgm:pt>
    <dgm:pt modelId="{4F097CE9-6E59-4D56-8D3C-A086660B7E18}" type="pres">
      <dgm:prSet presAssocID="{8A5984A2-A282-4113-AE1F-E904309CD563}" presName="cycle" presStyleCnt="0"/>
      <dgm:spPr/>
    </dgm:pt>
    <dgm:pt modelId="{F353A769-F5BF-414A-ADE2-1BA94C423C03}" type="pres">
      <dgm:prSet presAssocID="{8130C8D5-1FED-44FD-BF07-6D997BCDD15E}" presName="nodeFirstNode" presStyleLbl="node1" presStyleIdx="0" presStyleCnt="6">
        <dgm:presLayoutVars>
          <dgm:bulletEnabled val="1"/>
        </dgm:presLayoutVars>
      </dgm:prSet>
      <dgm:spPr/>
    </dgm:pt>
    <dgm:pt modelId="{37367DFB-D9A6-49AC-B833-77A3E831022F}" type="pres">
      <dgm:prSet presAssocID="{E329B06C-0F22-418E-AE42-B7373F6201CF}" presName="sibTransFirstNode" presStyleLbl="bgShp" presStyleIdx="0" presStyleCnt="1"/>
      <dgm:spPr/>
    </dgm:pt>
    <dgm:pt modelId="{9D5B5D4E-DC31-4052-949A-AFB661440E7C}" type="pres">
      <dgm:prSet presAssocID="{0C54B352-6F81-44ED-BA8D-0455E1C9A5F3}" presName="nodeFollowingNodes" presStyleLbl="node1" presStyleIdx="1" presStyleCnt="6">
        <dgm:presLayoutVars>
          <dgm:bulletEnabled val="1"/>
        </dgm:presLayoutVars>
      </dgm:prSet>
      <dgm:spPr/>
    </dgm:pt>
    <dgm:pt modelId="{F763F8CB-3B70-4177-8300-D68A9B0317AB}" type="pres">
      <dgm:prSet presAssocID="{67B22B6C-E54E-49D6-A619-70C5FF6A6C53}" presName="nodeFollowingNodes" presStyleLbl="node1" presStyleIdx="2" presStyleCnt="6">
        <dgm:presLayoutVars>
          <dgm:bulletEnabled val="1"/>
        </dgm:presLayoutVars>
      </dgm:prSet>
      <dgm:spPr/>
    </dgm:pt>
    <dgm:pt modelId="{3E5910EA-13A8-493C-8981-3A52A2FE9CB0}" type="pres">
      <dgm:prSet presAssocID="{746681FA-2915-4564-97FE-075A719B27D3}" presName="nodeFollowingNodes" presStyleLbl="node1" presStyleIdx="3" presStyleCnt="6">
        <dgm:presLayoutVars>
          <dgm:bulletEnabled val="1"/>
        </dgm:presLayoutVars>
      </dgm:prSet>
      <dgm:spPr/>
    </dgm:pt>
    <dgm:pt modelId="{5EB99CC4-6906-413E-95BD-DF947ECF927D}" type="pres">
      <dgm:prSet presAssocID="{F5DAC273-6D15-4EAE-B985-A6C327145BF3}" presName="nodeFollowingNodes" presStyleLbl="node1" presStyleIdx="4" presStyleCnt="6">
        <dgm:presLayoutVars>
          <dgm:bulletEnabled val="1"/>
        </dgm:presLayoutVars>
      </dgm:prSet>
      <dgm:spPr/>
    </dgm:pt>
    <dgm:pt modelId="{5CFF674B-D514-44EE-89B7-AC663CECD3F7}" type="pres">
      <dgm:prSet presAssocID="{8CD2C4E7-8476-415F-A6DF-930BAECE7E07}" presName="nodeFollowingNodes" presStyleLbl="node1" presStyleIdx="5" presStyleCnt="6">
        <dgm:presLayoutVars>
          <dgm:bulletEnabled val="1"/>
        </dgm:presLayoutVars>
      </dgm:prSet>
      <dgm:spPr/>
    </dgm:pt>
  </dgm:ptLst>
  <dgm:cxnLst>
    <dgm:cxn modelId="{E6991E13-55FE-4365-9D3B-99ACCBBC7178}" srcId="{8A5984A2-A282-4113-AE1F-E904309CD563}" destId="{8130C8D5-1FED-44FD-BF07-6D997BCDD15E}" srcOrd="0" destOrd="0" parTransId="{F5A80B50-E94D-44B9-9D77-3AA2FF7F16AD}" sibTransId="{E329B06C-0F22-418E-AE42-B7373F6201CF}"/>
    <dgm:cxn modelId="{18E13015-7368-4533-8373-530BBD2D3219}" srcId="{8A5984A2-A282-4113-AE1F-E904309CD563}" destId="{8CD2C4E7-8476-415F-A6DF-930BAECE7E07}" srcOrd="5" destOrd="0" parTransId="{62C8B35E-7245-43B9-B4BE-54E9EF93CCA2}" sibTransId="{925D3832-A97C-4564-9971-22358DAE4E92}"/>
    <dgm:cxn modelId="{FD2F1421-4183-4604-93E9-7A14340A277F}" srcId="{8A5984A2-A282-4113-AE1F-E904309CD563}" destId="{F5DAC273-6D15-4EAE-B985-A6C327145BF3}" srcOrd="4" destOrd="0" parTransId="{B2072396-5F8E-4AF8-992E-EE6606A41B15}" sibTransId="{932FC217-8588-41DF-B42B-7A70C8ADEA37}"/>
    <dgm:cxn modelId="{E05EA029-F0C0-4FDC-BEE4-FE824EC86788}" type="presOf" srcId="{E329B06C-0F22-418E-AE42-B7373F6201CF}" destId="{37367DFB-D9A6-49AC-B833-77A3E831022F}" srcOrd="0" destOrd="0" presId="urn:microsoft.com/office/officeart/2005/8/layout/cycle3"/>
    <dgm:cxn modelId="{A018E54A-602C-4441-83E9-41EDCE6CBAC5}" type="presOf" srcId="{8130C8D5-1FED-44FD-BF07-6D997BCDD15E}" destId="{F353A769-F5BF-414A-ADE2-1BA94C423C03}" srcOrd="0" destOrd="0" presId="urn:microsoft.com/office/officeart/2005/8/layout/cycle3"/>
    <dgm:cxn modelId="{FAC7A16C-7C5F-4149-827C-296CEEC3E19B}" type="presOf" srcId="{0C54B352-6F81-44ED-BA8D-0455E1C9A5F3}" destId="{9D5B5D4E-DC31-4052-949A-AFB661440E7C}" srcOrd="0" destOrd="0" presId="urn:microsoft.com/office/officeart/2005/8/layout/cycle3"/>
    <dgm:cxn modelId="{64672670-CFC9-4000-AE70-F70601FFBF09}" srcId="{8A5984A2-A282-4113-AE1F-E904309CD563}" destId="{67B22B6C-E54E-49D6-A619-70C5FF6A6C53}" srcOrd="2" destOrd="0" parTransId="{7310B55B-9B73-478C-8BE7-0EE5D573D59F}" sibTransId="{FC06F86A-4738-4347-AAA2-E6152D65EB3D}"/>
    <dgm:cxn modelId="{B73A4F95-C921-47D2-9609-0B3898537D4C}" type="presOf" srcId="{67B22B6C-E54E-49D6-A619-70C5FF6A6C53}" destId="{F763F8CB-3B70-4177-8300-D68A9B0317AB}" srcOrd="0" destOrd="0" presId="urn:microsoft.com/office/officeart/2005/8/layout/cycle3"/>
    <dgm:cxn modelId="{F67E2D99-5C58-45EA-90EC-586A87E1DF9F}" type="presOf" srcId="{8A5984A2-A282-4113-AE1F-E904309CD563}" destId="{DD951B7C-60A0-4410-865B-2D6A820D1415}" srcOrd="0" destOrd="0" presId="urn:microsoft.com/office/officeart/2005/8/layout/cycle3"/>
    <dgm:cxn modelId="{80B971AC-B7A1-4B4F-A3E2-AAA27875646C}" type="presOf" srcId="{8CD2C4E7-8476-415F-A6DF-930BAECE7E07}" destId="{5CFF674B-D514-44EE-89B7-AC663CECD3F7}" srcOrd="0" destOrd="0" presId="urn:microsoft.com/office/officeart/2005/8/layout/cycle3"/>
    <dgm:cxn modelId="{DFA986B5-B418-413F-A393-253B0872BFFA}" type="presOf" srcId="{746681FA-2915-4564-97FE-075A719B27D3}" destId="{3E5910EA-13A8-493C-8981-3A52A2FE9CB0}" srcOrd="0" destOrd="0" presId="urn:microsoft.com/office/officeart/2005/8/layout/cycle3"/>
    <dgm:cxn modelId="{5061A3E0-376C-4213-80F2-9D5F9853C40E}" srcId="{8A5984A2-A282-4113-AE1F-E904309CD563}" destId="{746681FA-2915-4564-97FE-075A719B27D3}" srcOrd="3" destOrd="0" parTransId="{6497715D-BE5D-4402-B702-E9337B75CA60}" sibTransId="{61428CFB-E358-4AF4-9F25-617EABB1C62C}"/>
    <dgm:cxn modelId="{8FBE8AE8-9744-4508-863F-98F940C9429B}" type="presOf" srcId="{F5DAC273-6D15-4EAE-B985-A6C327145BF3}" destId="{5EB99CC4-6906-413E-95BD-DF947ECF927D}" srcOrd="0" destOrd="0" presId="urn:microsoft.com/office/officeart/2005/8/layout/cycle3"/>
    <dgm:cxn modelId="{C7F3B2F9-0C0F-4639-9C0F-70A5E5D55002}" srcId="{8A5984A2-A282-4113-AE1F-E904309CD563}" destId="{0C54B352-6F81-44ED-BA8D-0455E1C9A5F3}" srcOrd="1" destOrd="0" parTransId="{A452D917-83FA-48E1-B522-AA1279650524}" sibTransId="{151D1226-8E40-4C4A-9879-17752D75B0A9}"/>
    <dgm:cxn modelId="{2CC0FBF7-1A77-4998-ACC8-18896BCE5E8D}" type="presParOf" srcId="{DD951B7C-60A0-4410-865B-2D6A820D1415}" destId="{4F097CE9-6E59-4D56-8D3C-A086660B7E18}" srcOrd="0" destOrd="0" presId="urn:microsoft.com/office/officeart/2005/8/layout/cycle3"/>
    <dgm:cxn modelId="{AA0B866B-60AA-48AC-89FA-5AC4304EF125}" type="presParOf" srcId="{4F097CE9-6E59-4D56-8D3C-A086660B7E18}" destId="{F353A769-F5BF-414A-ADE2-1BA94C423C03}" srcOrd="0" destOrd="0" presId="urn:microsoft.com/office/officeart/2005/8/layout/cycle3"/>
    <dgm:cxn modelId="{5F0005DB-442D-4AAE-83C3-5004E238E069}" type="presParOf" srcId="{4F097CE9-6E59-4D56-8D3C-A086660B7E18}" destId="{37367DFB-D9A6-49AC-B833-77A3E831022F}" srcOrd="1" destOrd="0" presId="urn:microsoft.com/office/officeart/2005/8/layout/cycle3"/>
    <dgm:cxn modelId="{41172362-EF57-403D-A455-097D8C093957}" type="presParOf" srcId="{4F097CE9-6E59-4D56-8D3C-A086660B7E18}" destId="{9D5B5D4E-DC31-4052-949A-AFB661440E7C}" srcOrd="2" destOrd="0" presId="urn:microsoft.com/office/officeart/2005/8/layout/cycle3"/>
    <dgm:cxn modelId="{60C86C34-0B8B-42D2-9CCE-90EA72EF7316}" type="presParOf" srcId="{4F097CE9-6E59-4D56-8D3C-A086660B7E18}" destId="{F763F8CB-3B70-4177-8300-D68A9B0317AB}" srcOrd="3" destOrd="0" presId="urn:microsoft.com/office/officeart/2005/8/layout/cycle3"/>
    <dgm:cxn modelId="{9DD971DC-E93A-4178-90D0-01DF525E5BEA}" type="presParOf" srcId="{4F097CE9-6E59-4D56-8D3C-A086660B7E18}" destId="{3E5910EA-13A8-493C-8981-3A52A2FE9CB0}" srcOrd="4" destOrd="0" presId="urn:microsoft.com/office/officeart/2005/8/layout/cycle3"/>
    <dgm:cxn modelId="{AADC5E81-2108-4542-921E-A4672D140F7B}" type="presParOf" srcId="{4F097CE9-6E59-4D56-8D3C-A086660B7E18}" destId="{5EB99CC4-6906-413E-95BD-DF947ECF927D}" srcOrd="5" destOrd="0" presId="urn:microsoft.com/office/officeart/2005/8/layout/cycle3"/>
    <dgm:cxn modelId="{07630356-C4D7-4A79-B053-A31AA0F1FADF}" type="presParOf" srcId="{4F097CE9-6E59-4D56-8D3C-A086660B7E18}" destId="{5CFF674B-D514-44EE-89B7-AC663CECD3F7}" srcOrd="6" destOrd="0" presId="urn:microsoft.com/office/officeart/2005/8/layout/cycle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8A5984A2-A282-4113-AE1F-E904309CD563}" type="doc">
      <dgm:prSet loTypeId="urn:microsoft.com/office/officeart/2005/8/layout/cycle3" loCatId="cycle" qsTypeId="urn:microsoft.com/office/officeart/2005/8/quickstyle/simple1" qsCatId="simple" csTypeId="urn:microsoft.com/office/officeart/2005/8/colors/accent0_2" csCatId="mainScheme" phldr="1"/>
      <dgm:spPr/>
      <dgm:t>
        <a:bodyPr/>
        <a:lstStyle/>
        <a:p>
          <a:endParaRPr lang="en-GB"/>
        </a:p>
      </dgm:t>
    </dgm:pt>
    <dgm:pt modelId="{8130C8D5-1FED-44FD-BF07-6D997BCDD15E}">
      <dgm:prSet phldrT="[Text]"/>
      <dgm:spPr/>
      <dgm:t>
        <a:bodyPr/>
        <a:lstStyle/>
        <a:p>
          <a:r>
            <a:rPr lang="en-US" dirty="0"/>
            <a:t>Board state</a:t>
          </a:r>
          <a:endParaRPr lang="en-GB" dirty="0"/>
        </a:p>
      </dgm:t>
    </dgm:pt>
    <dgm:pt modelId="{F5A80B50-E94D-44B9-9D77-3AA2FF7F16AD}" type="parTrans" cxnId="{E6991E13-55FE-4365-9D3B-99ACCBBC7178}">
      <dgm:prSet/>
      <dgm:spPr/>
      <dgm:t>
        <a:bodyPr/>
        <a:lstStyle/>
        <a:p>
          <a:endParaRPr lang="en-GB"/>
        </a:p>
      </dgm:t>
    </dgm:pt>
    <dgm:pt modelId="{E329B06C-0F22-418E-AE42-B7373F6201CF}" type="sibTrans" cxnId="{E6991E13-55FE-4365-9D3B-99ACCBBC7178}">
      <dgm:prSet/>
      <dgm:spPr/>
      <dgm:t>
        <a:bodyPr/>
        <a:lstStyle/>
        <a:p>
          <a:endParaRPr lang="en-GB"/>
        </a:p>
      </dgm:t>
    </dgm:pt>
    <dgm:pt modelId="{0C54B352-6F81-44ED-BA8D-0455E1C9A5F3}">
      <dgm:prSet phldrT="[Text]"/>
      <dgm:spPr/>
      <dgm:t>
        <a:bodyPr/>
        <a:lstStyle/>
        <a:p>
          <a:r>
            <a:rPr lang="en-US" dirty="0"/>
            <a:t>P1 will take action based on state</a:t>
          </a:r>
          <a:endParaRPr lang="en-GB" dirty="0"/>
        </a:p>
      </dgm:t>
    </dgm:pt>
    <dgm:pt modelId="{A452D917-83FA-48E1-B522-AA1279650524}" type="parTrans" cxnId="{C7F3B2F9-0C0F-4639-9C0F-70A5E5D55002}">
      <dgm:prSet/>
      <dgm:spPr/>
      <dgm:t>
        <a:bodyPr/>
        <a:lstStyle/>
        <a:p>
          <a:endParaRPr lang="en-GB"/>
        </a:p>
      </dgm:t>
    </dgm:pt>
    <dgm:pt modelId="{151D1226-8E40-4C4A-9879-17752D75B0A9}" type="sibTrans" cxnId="{C7F3B2F9-0C0F-4639-9C0F-70A5E5D55002}">
      <dgm:prSet/>
      <dgm:spPr/>
      <dgm:t>
        <a:bodyPr/>
        <a:lstStyle/>
        <a:p>
          <a:endParaRPr lang="en-GB"/>
        </a:p>
      </dgm:t>
    </dgm:pt>
    <dgm:pt modelId="{67B22B6C-E54E-49D6-A619-70C5FF6A6C53}">
      <dgm:prSet phldrT="[Text]"/>
      <dgm:spPr/>
      <dgm:t>
        <a:bodyPr/>
        <a:lstStyle/>
        <a:p>
          <a:r>
            <a:rPr lang="en-US" dirty="0"/>
            <a:t>Reward is given to P1 for taking action in said state</a:t>
          </a:r>
          <a:endParaRPr lang="en-GB" dirty="0"/>
        </a:p>
      </dgm:t>
    </dgm:pt>
    <dgm:pt modelId="{7310B55B-9B73-478C-8BE7-0EE5D573D59F}" type="parTrans" cxnId="{64672670-CFC9-4000-AE70-F70601FFBF09}">
      <dgm:prSet/>
      <dgm:spPr/>
      <dgm:t>
        <a:bodyPr/>
        <a:lstStyle/>
        <a:p>
          <a:endParaRPr lang="en-GB"/>
        </a:p>
      </dgm:t>
    </dgm:pt>
    <dgm:pt modelId="{FC06F86A-4738-4347-AAA2-E6152D65EB3D}" type="sibTrans" cxnId="{64672670-CFC9-4000-AE70-F70601FFBF09}">
      <dgm:prSet/>
      <dgm:spPr/>
      <dgm:t>
        <a:bodyPr/>
        <a:lstStyle/>
        <a:p>
          <a:endParaRPr lang="en-GB"/>
        </a:p>
      </dgm:t>
    </dgm:pt>
    <dgm:pt modelId="{746681FA-2915-4564-97FE-075A719B27D3}">
      <dgm:prSet phldrT="[Text]"/>
      <dgm:spPr/>
      <dgm:t>
        <a:bodyPr/>
        <a:lstStyle/>
        <a:p>
          <a:r>
            <a:rPr lang="en-US" dirty="0"/>
            <a:t>Environment changes and a new state is produced for P2</a:t>
          </a:r>
          <a:endParaRPr lang="en-GB" dirty="0"/>
        </a:p>
      </dgm:t>
    </dgm:pt>
    <dgm:pt modelId="{6497715D-BE5D-4402-B702-E9337B75CA60}" type="parTrans" cxnId="{5061A3E0-376C-4213-80F2-9D5F9853C40E}">
      <dgm:prSet/>
      <dgm:spPr/>
      <dgm:t>
        <a:bodyPr/>
        <a:lstStyle/>
        <a:p>
          <a:endParaRPr lang="en-GB"/>
        </a:p>
      </dgm:t>
    </dgm:pt>
    <dgm:pt modelId="{61428CFB-E358-4AF4-9F25-617EABB1C62C}" type="sibTrans" cxnId="{5061A3E0-376C-4213-80F2-9D5F9853C40E}">
      <dgm:prSet/>
      <dgm:spPr/>
      <dgm:t>
        <a:bodyPr/>
        <a:lstStyle/>
        <a:p>
          <a:endParaRPr lang="en-GB"/>
        </a:p>
      </dgm:t>
    </dgm:pt>
    <dgm:pt modelId="{F5DAC273-6D15-4EAE-B985-A6C327145BF3}">
      <dgm:prSet phldrT="[Text]"/>
      <dgm:spPr/>
      <dgm:t>
        <a:bodyPr/>
        <a:lstStyle/>
        <a:p>
          <a:r>
            <a:rPr lang="en-US" dirty="0"/>
            <a:t>P2 will take action based on state</a:t>
          </a:r>
          <a:endParaRPr lang="en-GB" dirty="0"/>
        </a:p>
      </dgm:t>
    </dgm:pt>
    <dgm:pt modelId="{B2072396-5F8E-4AF8-992E-EE6606A41B15}" type="parTrans" cxnId="{FD2F1421-4183-4604-93E9-7A14340A277F}">
      <dgm:prSet/>
      <dgm:spPr/>
      <dgm:t>
        <a:bodyPr/>
        <a:lstStyle/>
        <a:p>
          <a:endParaRPr lang="en-GB"/>
        </a:p>
      </dgm:t>
    </dgm:pt>
    <dgm:pt modelId="{932FC217-8588-41DF-B42B-7A70C8ADEA37}" type="sibTrans" cxnId="{FD2F1421-4183-4604-93E9-7A14340A277F}">
      <dgm:prSet/>
      <dgm:spPr/>
      <dgm:t>
        <a:bodyPr/>
        <a:lstStyle/>
        <a:p>
          <a:endParaRPr lang="en-GB"/>
        </a:p>
      </dgm:t>
    </dgm:pt>
    <dgm:pt modelId="{8CD2C4E7-8476-415F-A6DF-930BAECE7E07}">
      <dgm:prSet phldrT="[Text]"/>
      <dgm:spPr/>
      <dgm:t>
        <a:bodyPr/>
        <a:lstStyle/>
        <a:p>
          <a:r>
            <a:rPr lang="en-US" dirty="0"/>
            <a:t>A new state will be produced for P1</a:t>
          </a:r>
          <a:endParaRPr lang="en-GB" dirty="0"/>
        </a:p>
      </dgm:t>
    </dgm:pt>
    <dgm:pt modelId="{62C8B35E-7245-43B9-B4BE-54E9EF93CCA2}" type="parTrans" cxnId="{18E13015-7368-4533-8373-530BBD2D3219}">
      <dgm:prSet/>
      <dgm:spPr/>
      <dgm:t>
        <a:bodyPr/>
        <a:lstStyle/>
        <a:p>
          <a:endParaRPr lang="en-GB"/>
        </a:p>
      </dgm:t>
    </dgm:pt>
    <dgm:pt modelId="{925D3832-A97C-4564-9971-22358DAE4E92}" type="sibTrans" cxnId="{18E13015-7368-4533-8373-530BBD2D3219}">
      <dgm:prSet/>
      <dgm:spPr/>
      <dgm:t>
        <a:bodyPr/>
        <a:lstStyle/>
        <a:p>
          <a:endParaRPr lang="en-GB"/>
        </a:p>
      </dgm:t>
    </dgm:pt>
    <dgm:pt modelId="{DD951B7C-60A0-4410-865B-2D6A820D1415}" type="pres">
      <dgm:prSet presAssocID="{8A5984A2-A282-4113-AE1F-E904309CD563}" presName="Name0" presStyleCnt="0">
        <dgm:presLayoutVars>
          <dgm:dir/>
          <dgm:resizeHandles val="exact"/>
        </dgm:presLayoutVars>
      </dgm:prSet>
      <dgm:spPr/>
    </dgm:pt>
    <dgm:pt modelId="{4F097CE9-6E59-4D56-8D3C-A086660B7E18}" type="pres">
      <dgm:prSet presAssocID="{8A5984A2-A282-4113-AE1F-E904309CD563}" presName="cycle" presStyleCnt="0"/>
      <dgm:spPr/>
    </dgm:pt>
    <dgm:pt modelId="{F353A769-F5BF-414A-ADE2-1BA94C423C03}" type="pres">
      <dgm:prSet presAssocID="{8130C8D5-1FED-44FD-BF07-6D997BCDD15E}" presName="nodeFirstNode" presStyleLbl="node1" presStyleIdx="0" presStyleCnt="6">
        <dgm:presLayoutVars>
          <dgm:bulletEnabled val="1"/>
        </dgm:presLayoutVars>
      </dgm:prSet>
      <dgm:spPr/>
    </dgm:pt>
    <dgm:pt modelId="{37367DFB-D9A6-49AC-B833-77A3E831022F}" type="pres">
      <dgm:prSet presAssocID="{E329B06C-0F22-418E-AE42-B7373F6201CF}" presName="sibTransFirstNode" presStyleLbl="bgShp" presStyleIdx="0" presStyleCnt="1"/>
      <dgm:spPr/>
    </dgm:pt>
    <dgm:pt modelId="{9D5B5D4E-DC31-4052-949A-AFB661440E7C}" type="pres">
      <dgm:prSet presAssocID="{0C54B352-6F81-44ED-BA8D-0455E1C9A5F3}" presName="nodeFollowingNodes" presStyleLbl="node1" presStyleIdx="1" presStyleCnt="6">
        <dgm:presLayoutVars>
          <dgm:bulletEnabled val="1"/>
        </dgm:presLayoutVars>
      </dgm:prSet>
      <dgm:spPr/>
    </dgm:pt>
    <dgm:pt modelId="{F763F8CB-3B70-4177-8300-D68A9B0317AB}" type="pres">
      <dgm:prSet presAssocID="{67B22B6C-E54E-49D6-A619-70C5FF6A6C53}" presName="nodeFollowingNodes" presStyleLbl="node1" presStyleIdx="2" presStyleCnt="6">
        <dgm:presLayoutVars>
          <dgm:bulletEnabled val="1"/>
        </dgm:presLayoutVars>
      </dgm:prSet>
      <dgm:spPr/>
    </dgm:pt>
    <dgm:pt modelId="{3E5910EA-13A8-493C-8981-3A52A2FE9CB0}" type="pres">
      <dgm:prSet presAssocID="{746681FA-2915-4564-97FE-075A719B27D3}" presName="nodeFollowingNodes" presStyleLbl="node1" presStyleIdx="3" presStyleCnt="6">
        <dgm:presLayoutVars>
          <dgm:bulletEnabled val="1"/>
        </dgm:presLayoutVars>
      </dgm:prSet>
      <dgm:spPr/>
    </dgm:pt>
    <dgm:pt modelId="{5EB99CC4-6906-413E-95BD-DF947ECF927D}" type="pres">
      <dgm:prSet presAssocID="{F5DAC273-6D15-4EAE-B985-A6C327145BF3}" presName="nodeFollowingNodes" presStyleLbl="node1" presStyleIdx="4" presStyleCnt="6">
        <dgm:presLayoutVars>
          <dgm:bulletEnabled val="1"/>
        </dgm:presLayoutVars>
      </dgm:prSet>
      <dgm:spPr/>
    </dgm:pt>
    <dgm:pt modelId="{5CFF674B-D514-44EE-89B7-AC663CECD3F7}" type="pres">
      <dgm:prSet presAssocID="{8CD2C4E7-8476-415F-A6DF-930BAECE7E07}" presName="nodeFollowingNodes" presStyleLbl="node1" presStyleIdx="5" presStyleCnt="6">
        <dgm:presLayoutVars>
          <dgm:bulletEnabled val="1"/>
        </dgm:presLayoutVars>
      </dgm:prSet>
      <dgm:spPr/>
    </dgm:pt>
  </dgm:ptLst>
  <dgm:cxnLst>
    <dgm:cxn modelId="{E6991E13-55FE-4365-9D3B-99ACCBBC7178}" srcId="{8A5984A2-A282-4113-AE1F-E904309CD563}" destId="{8130C8D5-1FED-44FD-BF07-6D997BCDD15E}" srcOrd="0" destOrd="0" parTransId="{F5A80B50-E94D-44B9-9D77-3AA2FF7F16AD}" sibTransId="{E329B06C-0F22-418E-AE42-B7373F6201CF}"/>
    <dgm:cxn modelId="{18E13015-7368-4533-8373-530BBD2D3219}" srcId="{8A5984A2-A282-4113-AE1F-E904309CD563}" destId="{8CD2C4E7-8476-415F-A6DF-930BAECE7E07}" srcOrd="5" destOrd="0" parTransId="{62C8B35E-7245-43B9-B4BE-54E9EF93CCA2}" sibTransId="{925D3832-A97C-4564-9971-22358DAE4E92}"/>
    <dgm:cxn modelId="{FD2F1421-4183-4604-93E9-7A14340A277F}" srcId="{8A5984A2-A282-4113-AE1F-E904309CD563}" destId="{F5DAC273-6D15-4EAE-B985-A6C327145BF3}" srcOrd="4" destOrd="0" parTransId="{B2072396-5F8E-4AF8-992E-EE6606A41B15}" sibTransId="{932FC217-8588-41DF-B42B-7A70C8ADEA37}"/>
    <dgm:cxn modelId="{E05EA029-F0C0-4FDC-BEE4-FE824EC86788}" type="presOf" srcId="{E329B06C-0F22-418E-AE42-B7373F6201CF}" destId="{37367DFB-D9A6-49AC-B833-77A3E831022F}" srcOrd="0" destOrd="0" presId="urn:microsoft.com/office/officeart/2005/8/layout/cycle3"/>
    <dgm:cxn modelId="{A018E54A-602C-4441-83E9-41EDCE6CBAC5}" type="presOf" srcId="{8130C8D5-1FED-44FD-BF07-6D997BCDD15E}" destId="{F353A769-F5BF-414A-ADE2-1BA94C423C03}" srcOrd="0" destOrd="0" presId="urn:microsoft.com/office/officeart/2005/8/layout/cycle3"/>
    <dgm:cxn modelId="{FAC7A16C-7C5F-4149-827C-296CEEC3E19B}" type="presOf" srcId="{0C54B352-6F81-44ED-BA8D-0455E1C9A5F3}" destId="{9D5B5D4E-DC31-4052-949A-AFB661440E7C}" srcOrd="0" destOrd="0" presId="urn:microsoft.com/office/officeart/2005/8/layout/cycle3"/>
    <dgm:cxn modelId="{64672670-CFC9-4000-AE70-F70601FFBF09}" srcId="{8A5984A2-A282-4113-AE1F-E904309CD563}" destId="{67B22B6C-E54E-49D6-A619-70C5FF6A6C53}" srcOrd="2" destOrd="0" parTransId="{7310B55B-9B73-478C-8BE7-0EE5D573D59F}" sibTransId="{FC06F86A-4738-4347-AAA2-E6152D65EB3D}"/>
    <dgm:cxn modelId="{B73A4F95-C921-47D2-9609-0B3898537D4C}" type="presOf" srcId="{67B22B6C-E54E-49D6-A619-70C5FF6A6C53}" destId="{F763F8CB-3B70-4177-8300-D68A9B0317AB}" srcOrd="0" destOrd="0" presId="urn:microsoft.com/office/officeart/2005/8/layout/cycle3"/>
    <dgm:cxn modelId="{F67E2D99-5C58-45EA-90EC-586A87E1DF9F}" type="presOf" srcId="{8A5984A2-A282-4113-AE1F-E904309CD563}" destId="{DD951B7C-60A0-4410-865B-2D6A820D1415}" srcOrd="0" destOrd="0" presId="urn:microsoft.com/office/officeart/2005/8/layout/cycle3"/>
    <dgm:cxn modelId="{80B971AC-B7A1-4B4F-A3E2-AAA27875646C}" type="presOf" srcId="{8CD2C4E7-8476-415F-A6DF-930BAECE7E07}" destId="{5CFF674B-D514-44EE-89B7-AC663CECD3F7}" srcOrd="0" destOrd="0" presId="urn:microsoft.com/office/officeart/2005/8/layout/cycle3"/>
    <dgm:cxn modelId="{DFA986B5-B418-413F-A393-253B0872BFFA}" type="presOf" srcId="{746681FA-2915-4564-97FE-075A719B27D3}" destId="{3E5910EA-13A8-493C-8981-3A52A2FE9CB0}" srcOrd="0" destOrd="0" presId="urn:microsoft.com/office/officeart/2005/8/layout/cycle3"/>
    <dgm:cxn modelId="{5061A3E0-376C-4213-80F2-9D5F9853C40E}" srcId="{8A5984A2-A282-4113-AE1F-E904309CD563}" destId="{746681FA-2915-4564-97FE-075A719B27D3}" srcOrd="3" destOrd="0" parTransId="{6497715D-BE5D-4402-B702-E9337B75CA60}" sibTransId="{61428CFB-E358-4AF4-9F25-617EABB1C62C}"/>
    <dgm:cxn modelId="{8FBE8AE8-9744-4508-863F-98F940C9429B}" type="presOf" srcId="{F5DAC273-6D15-4EAE-B985-A6C327145BF3}" destId="{5EB99CC4-6906-413E-95BD-DF947ECF927D}" srcOrd="0" destOrd="0" presId="urn:microsoft.com/office/officeart/2005/8/layout/cycle3"/>
    <dgm:cxn modelId="{C7F3B2F9-0C0F-4639-9C0F-70A5E5D55002}" srcId="{8A5984A2-A282-4113-AE1F-E904309CD563}" destId="{0C54B352-6F81-44ED-BA8D-0455E1C9A5F3}" srcOrd="1" destOrd="0" parTransId="{A452D917-83FA-48E1-B522-AA1279650524}" sibTransId="{151D1226-8E40-4C4A-9879-17752D75B0A9}"/>
    <dgm:cxn modelId="{2CC0FBF7-1A77-4998-ACC8-18896BCE5E8D}" type="presParOf" srcId="{DD951B7C-60A0-4410-865B-2D6A820D1415}" destId="{4F097CE9-6E59-4D56-8D3C-A086660B7E18}" srcOrd="0" destOrd="0" presId="urn:microsoft.com/office/officeart/2005/8/layout/cycle3"/>
    <dgm:cxn modelId="{AA0B866B-60AA-48AC-89FA-5AC4304EF125}" type="presParOf" srcId="{4F097CE9-6E59-4D56-8D3C-A086660B7E18}" destId="{F353A769-F5BF-414A-ADE2-1BA94C423C03}" srcOrd="0" destOrd="0" presId="urn:microsoft.com/office/officeart/2005/8/layout/cycle3"/>
    <dgm:cxn modelId="{5F0005DB-442D-4AAE-83C3-5004E238E069}" type="presParOf" srcId="{4F097CE9-6E59-4D56-8D3C-A086660B7E18}" destId="{37367DFB-D9A6-49AC-B833-77A3E831022F}" srcOrd="1" destOrd="0" presId="urn:microsoft.com/office/officeart/2005/8/layout/cycle3"/>
    <dgm:cxn modelId="{41172362-EF57-403D-A455-097D8C093957}" type="presParOf" srcId="{4F097CE9-6E59-4D56-8D3C-A086660B7E18}" destId="{9D5B5D4E-DC31-4052-949A-AFB661440E7C}" srcOrd="2" destOrd="0" presId="urn:microsoft.com/office/officeart/2005/8/layout/cycle3"/>
    <dgm:cxn modelId="{60C86C34-0B8B-42D2-9CCE-90EA72EF7316}" type="presParOf" srcId="{4F097CE9-6E59-4D56-8D3C-A086660B7E18}" destId="{F763F8CB-3B70-4177-8300-D68A9B0317AB}" srcOrd="3" destOrd="0" presId="urn:microsoft.com/office/officeart/2005/8/layout/cycle3"/>
    <dgm:cxn modelId="{9DD971DC-E93A-4178-90D0-01DF525E5BEA}" type="presParOf" srcId="{4F097CE9-6E59-4D56-8D3C-A086660B7E18}" destId="{3E5910EA-13A8-493C-8981-3A52A2FE9CB0}" srcOrd="4" destOrd="0" presId="urn:microsoft.com/office/officeart/2005/8/layout/cycle3"/>
    <dgm:cxn modelId="{AADC5E81-2108-4542-921E-A4672D140F7B}" type="presParOf" srcId="{4F097CE9-6E59-4D56-8D3C-A086660B7E18}" destId="{5EB99CC4-6906-413E-95BD-DF947ECF927D}" srcOrd="5" destOrd="0" presId="urn:microsoft.com/office/officeart/2005/8/layout/cycle3"/>
    <dgm:cxn modelId="{07630356-C4D7-4A79-B053-A31AA0F1FADF}" type="presParOf" srcId="{4F097CE9-6E59-4D56-8D3C-A086660B7E18}" destId="{5CFF674B-D514-44EE-89B7-AC663CECD3F7}" srcOrd="6" destOrd="0" presId="urn:microsoft.com/office/officeart/2005/8/layout/cycle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8A5984A2-A282-4113-AE1F-E904309CD563}" type="doc">
      <dgm:prSet loTypeId="urn:microsoft.com/office/officeart/2005/8/layout/cycle3" loCatId="cycle" qsTypeId="urn:microsoft.com/office/officeart/2005/8/quickstyle/simple1" qsCatId="simple" csTypeId="urn:microsoft.com/office/officeart/2005/8/colors/accent0_2" csCatId="mainScheme" phldr="1"/>
      <dgm:spPr/>
      <dgm:t>
        <a:bodyPr/>
        <a:lstStyle/>
        <a:p>
          <a:endParaRPr lang="en-GB"/>
        </a:p>
      </dgm:t>
    </dgm:pt>
    <dgm:pt modelId="{8130C8D5-1FED-44FD-BF07-6D997BCDD15E}">
      <dgm:prSet phldrT="[Text]"/>
      <dgm:spPr/>
      <dgm:t>
        <a:bodyPr/>
        <a:lstStyle/>
        <a:p>
          <a:r>
            <a:rPr lang="en-US" dirty="0"/>
            <a:t>Board state</a:t>
          </a:r>
          <a:endParaRPr lang="en-GB" dirty="0"/>
        </a:p>
      </dgm:t>
    </dgm:pt>
    <dgm:pt modelId="{F5A80B50-E94D-44B9-9D77-3AA2FF7F16AD}" type="parTrans" cxnId="{E6991E13-55FE-4365-9D3B-99ACCBBC7178}">
      <dgm:prSet/>
      <dgm:spPr/>
      <dgm:t>
        <a:bodyPr/>
        <a:lstStyle/>
        <a:p>
          <a:endParaRPr lang="en-GB"/>
        </a:p>
      </dgm:t>
    </dgm:pt>
    <dgm:pt modelId="{E329B06C-0F22-418E-AE42-B7373F6201CF}" type="sibTrans" cxnId="{E6991E13-55FE-4365-9D3B-99ACCBBC7178}">
      <dgm:prSet/>
      <dgm:spPr/>
      <dgm:t>
        <a:bodyPr/>
        <a:lstStyle/>
        <a:p>
          <a:endParaRPr lang="en-GB"/>
        </a:p>
      </dgm:t>
    </dgm:pt>
    <dgm:pt modelId="{0C54B352-6F81-44ED-BA8D-0455E1C9A5F3}">
      <dgm:prSet phldrT="[Text]"/>
      <dgm:spPr/>
      <dgm:t>
        <a:bodyPr/>
        <a:lstStyle/>
        <a:p>
          <a:r>
            <a:rPr lang="en-US" dirty="0"/>
            <a:t>P1 will take action based on state</a:t>
          </a:r>
          <a:endParaRPr lang="en-GB" dirty="0"/>
        </a:p>
      </dgm:t>
    </dgm:pt>
    <dgm:pt modelId="{A452D917-83FA-48E1-B522-AA1279650524}" type="parTrans" cxnId="{C7F3B2F9-0C0F-4639-9C0F-70A5E5D55002}">
      <dgm:prSet/>
      <dgm:spPr/>
      <dgm:t>
        <a:bodyPr/>
        <a:lstStyle/>
        <a:p>
          <a:endParaRPr lang="en-GB"/>
        </a:p>
      </dgm:t>
    </dgm:pt>
    <dgm:pt modelId="{151D1226-8E40-4C4A-9879-17752D75B0A9}" type="sibTrans" cxnId="{C7F3B2F9-0C0F-4639-9C0F-70A5E5D55002}">
      <dgm:prSet/>
      <dgm:spPr/>
      <dgm:t>
        <a:bodyPr/>
        <a:lstStyle/>
        <a:p>
          <a:endParaRPr lang="en-GB"/>
        </a:p>
      </dgm:t>
    </dgm:pt>
    <dgm:pt modelId="{67B22B6C-E54E-49D6-A619-70C5FF6A6C53}">
      <dgm:prSet phldrT="[Text]"/>
      <dgm:spPr/>
      <dgm:t>
        <a:bodyPr/>
        <a:lstStyle/>
        <a:p>
          <a:r>
            <a:rPr lang="en-US" dirty="0"/>
            <a:t>Reward is given to P1 for taking action in said state</a:t>
          </a:r>
          <a:endParaRPr lang="en-GB" dirty="0"/>
        </a:p>
      </dgm:t>
    </dgm:pt>
    <dgm:pt modelId="{7310B55B-9B73-478C-8BE7-0EE5D573D59F}" type="parTrans" cxnId="{64672670-CFC9-4000-AE70-F70601FFBF09}">
      <dgm:prSet/>
      <dgm:spPr/>
      <dgm:t>
        <a:bodyPr/>
        <a:lstStyle/>
        <a:p>
          <a:endParaRPr lang="en-GB"/>
        </a:p>
      </dgm:t>
    </dgm:pt>
    <dgm:pt modelId="{FC06F86A-4738-4347-AAA2-E6152D65EB3D}" type="sibTrans" cxnId="{64672670-CFC9-4000-AE70-F70601FFBF09}">
      <dgm:prSet/>
      <dgm:spPr/>
      <dgm:t>
        <a:bodyPr/>
        <a:lstStyle/>
        <a:p>
          <a:endParaRPr lang="en-GB"/>
        </a:p>
      </dgm:t>
    </dgm:pt>
    <dgm:pt modelId="{746681FA-2915-4564-97FE-075A719B27D3}">
      <dgm:prSet phldrT="[Text]"/>
      <dgm:spPr/>
      <dgm:t>
        <a:bodyPr/>
        <a:lstStyle/>
        <a:p>
          <a:r>
            <a:rPr lang="en-US" dirty="0"/>
            <a:t>Environment changes and a new state is produced for P2</a:t>
          </a:r>
          <a:endParaRPr lang="en-GB" dirty="0"/>
        </a:p>
      </dgm:t>
    </dgm:pt>
    <dgm:pt modelId="{6497715D-BE5D-4402-B702-E9337B75CA60}" type="parTrans" cxnId="{5061A3E0-376C-4213-80F2-9D5F9853C40E}">
      <dgm:prSet/>
      <dgm:spPr/>
      <dgm:t>
        <a:bodyPr/>
        <a:lstStyle/>
        <a:p>
          <a:endParaRPr lang="en-GB"/>
        </a:p>
      </dgm:t>
    </dgm:pt>
    <dgm:pt modelId="{61428CFB-E358-4AF4-9F25-617EABB1C62C}" type="sibTrans" cxnId="{5061A3E0-376C-4213-80F2-9D5F9853C40E}">
      <dgm:prSet/>
      <dgm:spPr/>
      <dgm:t>
        <a:bodyPr/>
        <a:lstStyle/>
        <a:p>
          <a:endParaRPr lang="en-GB"/>
        </a:p>
      </dgm:t>
    </dgm:pt>
    <dgm:pt modelId="{F5DAC273-6D15-4EAE-B985-A6C327145BF3}">
      <dgm:prSet phldrT="[Text]"/>
      <dgm:spPr/>
      <dgm:t>
        <a:bodyPr/>
        <a:lstStyle/>
        <a:p>
          <a:r>
            <a:rPr lang="en-US" dirty="0"/>
            <a:t>P2 will take action based on state</a:t>
          </a:r>
          <a:endParaRPr lang="en-GB" dirty="0"/>
        </a:p>
      </dgm:t>
    </dgm:pt>
    <dgm:pt modelId="{B2072396-5F8E-4AF8-992E-EE6606A41B15}" type="parTrans" cxnId="{FD2F1421-4183-4604-93E9-7A14340A277F}">
      <dgm:prSet/>
      <dgm:spPr/>
      <dgm:t>
        <a:bodyPr/>
        <a:lstStyle/>
        <a:p>
          <a:endParaRPr lang="en-GB"/>
        </a:p>
      </dgm:t>
    </dgm:pt>
    <dgm:pt modelId="{932FC217-8588-41DF-B42B-7A70C8ADEA37}" type="sibTrans" cxnId="{FD2F1421-4183-4604-93E9-7A14340A277F}">
      <dgm:prSet/>
      <dgm:spPr/>
      <dgm:t>
        <a:bodyPr/>
        <a:lstStyle/>
        <a:p>
          <a:endParaRPr lang="en-GB"/>
        </a:p>
      </dgm:t>
    </dgm:pt>
    <dgm:pt modelId="{8CD2C4E7-8476-415F-A6DF-930BAECE7E07}">
      <dgm:prSet phldrT="[Text]"/>
      <dgm:spPr/>
      <dgm:t>
        <a:bodyPr/>
        <a:lstStyle/>
        <a:p>
          <a:r>
            <a:rPr lang="en-US" dirty="0"/>
            <a:t>A new state will be produced for P1</a:t>
          </a:r>
          <a:endParaRPr lang="en-GB" dirty="0"/>
        </a:p>
      </dgm:t>
    </dgm:pt>
    <dgm:pt modelId="{62C8B35E-7245-43B9-B4BE-54E9EF93CCA2}" type="parTrans" cxnId="{18E13015-7368-4533-8373-530BBD2D3219}">
      <dgm:prSet/>
      <dgm:spPr/>
      <dgm:t>
        <a:bodyPr/>
        <a:lstStyle/>
        <a:p>
          <a:endParaRPr lang="en-GB"/>
        </a:p>
      </dgm:t>
    </dgm:pt>
    <dgm:pt modelId="{925D3832-A97C-4564-9971-22358DAE4E92}" type="sibTrans" cxnId="{18E13015-7368-4533-8373-530BBD2D3219}">
      <dgm:prSet/>
      <dgm:spPr/>
      <dgm:t>
        <a:bodyPr/>
        <a:lstStyle/>
        <a:p>
          <a:endParaRPr lang="en-GB"/>
        </a:p>
      </dgm:t>
    </dgm:pt>
    <dgm:pt modelId="{DD951B7C-60A0-4410-865B-2D6A820D1415}" type="pres">
      <dgm:prSet presAssocID="{8A5984A2-A282-4113-AE1F-E904309CD563}" presName="Name0" presStyleCnt="0">
        <dgm:presLayoutVars>
          <dgm:dir/>
          <dgm:resizeHandles val="exact"/>
        </dgm:presLayoutVars>
      </dgm:prSet>
      <dgm:spPr/>
    </dgm:pt>
    <dgm:pt modelId="{4F097CE9-6E59-4D56-8D3C-A086660B7E18}" type="pres">
      <dgm:prSet presAssocID="{8A5984A2-A282-4113-AE1F-E904309CD563}" presName="cycle" presStyleCnt="0"/>
      <dgm:spPr/>
    </dgm:pt>
    <dgm:pt modelId="{F353A769-F5BF-414A-ADE2-1BA94C423C03}" type="pres">
      <dgm:prSet presAssocID="{8130C8D5-1FED-44FD-BF07-6D997BCDD15E}" presName="nodeFirstNode" presStyleLbl="node1" presStyleIdx="0" presStyleCnt="6">
        <dgm:presLayoutVars>
          <dgm:bulletEnabled val="1"/>
        </dgm:presLayoutVars>
      </dgm:prSet>
      <dgm:spPr/>
    </dgm:pt>
    <dgm:pt modelId="{37367DFB-D9A6-49AC-B833-77A3E831022F}" type="pres">
      <dgm:prSet presAssocID="{E329B06C-0F22-418E-AE42-B7373F6201CF}" presName="sibTransFirstNode" presStyleLbl="bgShp" presStyleIdx="0" presStyleCnt="1"/>
      <dgm:spPr/>
    </dgm:pt>
    <dgm:pt modelId="{9D5B5D4E-DC31-4052-949A-AFB661440E7C}" type="pres">
      <dgm:prSet presAssocID="{0C54B352-6F81-44ED-BA8D-0455E1C9A5F3}" presName="nodeFollowingNodes" presStyleLbl="node1" presStyleIdx="1" presStyleCnt="6">
        <dgm:presLayoutVars>
          <dgm:bulletEnabled val="1"/>
        </dgm:presLayoutVars>
      </dgm:prSet>
      <dgm:spPr/>
    </dgm:pt>
    <dgm:pt modelId="{F763F8CB-3B70-4177-8300-D68A9B0317AB}" type="pres">
      <dgm:prSet presAssocID="{67B22B6C-E54E-49D6-A619-70C5FF6A6C53}" presName="nodeFollowingNodes" presStyleLbl="node1" presStyleIdx="2" presStyleCnt="6">
        <dgm:presLayoutVars>
          <dgm:bulletEnabled val="1"/>
        </dgm:presLayoutVars>
      </dgm:prSet>
      <dgm:spPr/>
    </dgm:pt>
    <dgm:pt modelId="{3E5910EA-13A8-493C-8981-3A52A2FE9CB0}" type="pres">
      <dgm:prSet presAssocID="{746681FA-2915-4564-97FE-075A719B27D3}" presName="nodeFollowingNodes" presStyleLbl="node1" presStyleIdx="3" presStyleCnt="6">
        <dgm:presLayoutVars>
          <dgm:bulletEnabled val="1"/>
        </dgm:presLayoutVars>
      </dgm:prSet>
      <dgm:spPr/>
    </dgm:pt>
    <dgm:pt modelId="{5EB99CC4-6906-413E-95BD-DF947ECF927D}" type="pres">
      <dgm:prSet presAssocID="{F5DAC273-6D15-4EAE-B985-A6C327145BF3}" presName="nodeFollowingNodes" presStyleLbl="node1" presStyleIdx="4" presStyleCnt="6">
        <dgm:presLayoutVars>
          <dgm:bulletEnabled val="1"/>
        </dgm:presLayoutVars>
      </dgm:prSet>
      <dgm:spPr/>
    </dgm:pt>
    <dgm:pt modelId="{5CFF674B-D514-44EE-89B7-AC663CECD3F7}" type="pres">
      <dgm:prSet presAssocID="{8CD2C4E7-8476-415F-A6DF-930BAECE7E07}" presName="nodeFollowingNodes" presStyleLbl="node1" presStyleIdx="5" presStyleCnt="6">
        <dgm:presLayoutVars>
          <dgm:bulletEnabled val="1"/>
        </dgm:presLayoutVars>
      </dgm:prSet>
      <dgm:spPr/>
    </dgm:pt>
  </dgm:ptLst>
  <dgm:cxnLst>
    <dgm:cxn modelId="{E6991E13-55FE-4365-9D3B-99ACCBBC7178}" srcId="{8A5984A2-A282-4113-AE1F-E904309CD563}" destId="{8130C8D5-1FED-44FD-BF07-6D997BCDD15E}" srcOrd="0" destOrd="0" parTransId="{F5A80B50-E94D-44B9-9D77-3AA2FF7F16AD}" sibTransId="{E329B06C-0F22-418E-AE42-B7373F6201CF}"/>
    <dgm:cxn modelId="{18E13015-7368-4533-8373-530BBD2D3219}" srcId="{8A5984A2-A282-4113-AE1F-E904309CD563}" destId="{8CD2C4E7-8476-415F-A6DF-930BAECE7E07}" srcOrd="5" destOrd="0" parTransId="{62C8B35E-7245-43B9-B4BE-54E9EF93CCA2}" sibTransId="{925D3832-A97C-4564-9971-22358DAE4E92}"/>
    <dgm:cxn modelId="{FD2F1421-4183-4604-93E9-7A14340A277F}" srcId="{8A5984A2-A282-4113-AE1F-E904309CD563}" destId="{F5DAC273-6D15-4EAE-B985-A6C327145BF3}" srcOrd="4" destOrd="0" parTransId="{B2072396-5F8E-4AF8-992E-EE6606A41B15}" sibTransId="{932FC217-8588-41DF-B42B-7A70C8ADEA37}"/>
    <dgm:cxn modelId="{E05EA029-F0C0-4FDC-BEE4-FE824EC86788}" type="presOf" srcId="{E329B06C-0F22-418E-AE42-B7373F6201CF}" destId="{37367DFB-D9A6-49AC-B833-77A3E831022F}" srcOrd="0" destOrd="0" presId="urn:microsoft.com/office/officeart/2005/8/layout/cycle3"/>
    <dgm:cxn modelId="{A018E54A-602C-4441-83E9-41EDCE6CBAC5}" type="presOf" srcId="{8130C8D5-1FED-44FD-BF07-6D997BCDD15E}" destId="{F353A769-F5BF-414A-ADE2-1BA94C423C03}" srcOrd="0" destOrd="0" presId="urn:microsoft.com/office/officeart/2005/8/layout/cycle3"/>
    <dgm:cxn modelId="{FAC7A16C-7C5F-4149-827C-296CEEC3E19B}" type="presOf" srcId="{0C54B352-6F81-44ED-BA8D-0455E1C9A5F3}" destId="{9D5B5D4E-DC31-4052-949A-AFB661440E7C}" srcOrd="0" destOrd="0" presId="urn:microsoft.com/office/officeart/2005/8/layout/cycle3"/>
    <dgm:cxn modelId="{64672670-CFC9-4000-AE70-F70601FFBF09}" srcId="{8A5984A2-A282-4113-AE1F-E904309CD563}" destId="{67B22B6C-E54E-49D6-A619-70C5FF6A6C53}" srcOrd="2" destOrd="0" parTransId="{7310B55B-9B73-478C-8BE7-0EE5D573D59F}" sibTransId="{FC06F86A-4738-4347-AAA2-E6152D65EB3D}"/>
    <dgm:cxn modelId="{B73A4F95-C921-47D2-9609-0B3898537D4C}" type="presOf" srcId="{67B22B6C-E54E-49D6-A619-70C5FF6A6C53}" destId="{F763F8CB-3B70-4177-8300-D68A9B0317AB}" srcOrd="0" destOrd="0" presId="urn:microsoft.com/office/officeart/2005/8/layout/cycle3"/>
    <dgm:cxn modelId="{F67E2D99-5C58-45EA-90EC-586A87E1DF9F}" type="presOf" srcId="{8A5984A2-A282-4113-AE1F-E904309CD563}" destId="{DD951B7C-60A0-4410-865B-2D6A820D1415}" srcOrd="0" destOrd="0" presId="urn:microsoft.com/office/officeart/2005/8/layout/cycle3"/>
    <dgm:cxn modelId="{80B971AC-B7A1-4B4F-A3E2-AAA27875646C}" type="presOf" srcId="{8CD2C4E7-8476-415F-A6DF-930BAECE7E07}" destId="{5CFF674B-D514-44EE-89B7-AC663CECD3F7}" srcOrd="0" destOrd="0" presId="urn:microsoft.com/office/officeart/2005/8/layout/cycle3"/>
    <dgm:cxn modelId="{DFA986B5-B418-413F-A393-253B0872BFFA}" type="presOf" srcId="{746681FA-2915-4564-97FE-075A719B27D3}" destId="{3E5910EA-13A8-493C-8981-3A52A2FE9CB0}" srcOrd="0" destOrd="0" presId="urn:microsoft.com/office/officeart/2005/8/layout/cycle3"/>
    <dgm:cxn modelId="{5061A3E0-376C-4213-80F2-9D5F9853C40E}" srcId="{8A5984A2-A282-4113-AE1F-E904309CD563}" destId="{746681FA-2915-4564-97FE-075A719B27D3}" srcOrd="3" destOrd="0" parTransId="{6497715D-BE5D-4402-B702-E9337B75CA60}" sibTransId="{61428CFB-E358-4AF4-9F25-617EABB1C62C}"/>
    <dgm:cxn modelId="{8FBE8AE8-9744-4508-863F-98F940C9429B}" type="presOf" srcId="{F5DAC273-6D15-4EAE-B985-A6C327145BF3}" destId="{5EB99CC4-6906-413E-95BD-DF947ECF927D}" srcOrd="0" destOrd="0" presId="urn:microsoft.com/office/officeart/2005/8/layout/cycle3"/>
    <dgm:cxn modelId="{C7F3B2F9-0C0F-4639-9C0F-70A5E5D55002}" srcId="{8A5984A2-A282-4113-AE1F-E904309CD563}" destId="{0C54B352-6F81-44ED-BA8D-0455E1C9A5F3}" srcOrd="1" destOrd="0" parTransId="{A452D917-83FA-48E1-B522-AA1279650524}" sibTransId="{151D1226-8E40-4C4A-9879-17752D75B0A9}"/>
    <dgm:cxn modelId="{2CC0FBF7-1A77-4998-ACC8-18896BCE5E8D}" type="presParOf" srcId="{DD951B7C-60A0-4410-865B-2D6A820D1415}" destId="{4F097CE9-6E59-4D56-8D3C-A086660B7E18}" srcOrd="0" destOrd="0" presId="urn:microsoft.com/office/officeart/2005/8/layout/cycle3"/>
    <dgm:cxn modelId="{AA0B866B-60AA-48AC-89FA-5AC4304EF125}" type="presParOf" srcId="{4F097CE9-6E59-4D56-8D3C-A086660B7E18}" destId="{F353A769-F5BF-414A-ADE2-1BA94C423C03}" srcOrd="0" destOrd="0" presId="urn:microsoft.com/office/officeart/2005/8/layout/cycle3"/>
    <dgm:cxn modelId="{5F0005DB-442D-4AAE-83C3-5004E238E069}" type="presParOf" srcId="{4F097CE9-6E59-4D56-8D3C-A086660B7E18}" destId="{37367DFB-D9A6-49AC-B833-77A3E831022F}" srcOrd="1" destOrd="0" presId="urn:microsoft.com/office/officeart/2005/8/layout/cycle3"/>
    <dgm:cxn modelId="{41172362-EF57-403D-A455-097D8C093957}" type="presParOf" srcId="{4F097CE9-6E59-4D56-8D3C-A086660B7E18}" destId="{9D5B5D4E-DC31-4052-949A-AFB661440E7C}" srcOrd="2" destOrd="0" presId="urn:microsoft.com/office/officeart/2005/8/layout/cycle3"/>
    <dgm:cxn modelId="{60C86C34-0B8B-42D2-9CCE-90EA72EF7316}" type="presParOf" srcId="{4F097CE9-6E59-4D56-8D3C-A086660B7E18}" destId="{F763F8CB-3B70-4177-8300-D68A9B0317AB}" srcOrd="3" destOrd="0" presId="urn:microsoft.com/office/officeart/2005/8/layout/cycle3"/>
    <dgm:cxn modelId="{9DD971DC-E93A-4178-90D0-01DF525E5BEA}" type="presParOf" srcId="{4F097CE9-6E59-4D56-8D3C-A086660B7E18}" destId="{3E5910EA-13A8-493C-8981-3A52A2FE9CB0}" srcOrd="4" destOrd="0" presId="urn:microsoft.com/office/officeart/2005/8/layout/cycle3"/>
    <dgm:cxn modelId="{AADC5E81-2108-4542-921E-A4672D140F7B}" type="presParOf" srcId="{4F097CE9-6E59-4D56-8D3C-A086660B7E18}" destId="{5EB99CC4-6906-413E-95BD-DF947ECF927D}" srcOrd="5" destOrd="0" presId="urn:microsoft.com/office/officeart/2005/8/layout/cycle3"/>
    <dgm:cxn modelId="{07630356-C4D7-4A79-B053-A31AA0F1FADF}" type="presParOf" srcId="{4F097CE9-6E59-4D56-8D3C-A086660B7E18}" destId="{5CFF674B-D514-44EE-89B7-AC663CECD3F7}" srcOrd="6" destOrd="0" presId="urn:microsoft.com/office/officeart/2005/8/layout/cycle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6296968-F354-422D-91F7-5B56957A1E9C}" type="doc">
      <dgm:prSet loTypeId="urn:microsoft.com/office/officeart/2005/8/layout/hierarchy2" loCatId="hierarchy" qsTypeId="urn:microsoft.com/office/officeart/2005/8/quickstyle/simple1" qsCatId="simple" csTypeId="urn:microsoft.com/office/officeart/2005/8/colors/accent1_2" csCatId="accent1" phldr="1"/>
      <dgm:spPr/>
      <dgm:t>
        <a:bodyPr/>
        <a:lstStyle/>
        <a:p>
          <a:endParaRPr lang="en-GB"/>
        </a:p>
      </dgm:t>
    </dgm:pt>
    <dgm:pt modelId="{ADBA6D0D-F690-4BC8-83F5-657C9B5E209A}">
      <dgm:prSet phldrT="[Text]" custT="1"/>
      <dgm:spPr/>
      <dgm:t>
        <a:bodyPr/>
        <a:lstStyle/>
        <a:p>
          <a:pPr algn="ctr"/>
          <a:r>
            <a:rPr lang="en-GB" sz="2000" dirty="0"/>
            <a:t>State s</a:t>
          </a:r>
        </a:p>
      </dgm:t>
    </dgm:pt>
    <dgm:pt modelId="{B53636B3-4224-4F29-8A35-220B2FEB7A6C}" type="parTrans" cxnId="{AA397D01-DA3C-45E5-B6D1-0C0046BBAA1C}">
      <dgm:prSet/>
      <dgm:spPr/>
      <dgm:t>
        <a:bodyPr/>
        <a:lstStyle/>
        <a:p>
          <a:endParaRPr lang="en-GB"/>
        </a:p>
      </dgm:t>
    </dgm:pt>
    <dgm:pt modelId="{D21464A2-F23E-46E1-8A97-A5AC0B0E5CF9}" type="sibTrans" cxnId="{AA397D01-DA3C-45E5-B6D1-0C0046BBAA1C}">
      <dgm:prSet/>
      <dgm:spPr/>
      <dgm:t>
        <a:bodyPr/>
        <a:lstStyle/>
        <a:p>
          <a:endParaRPr lang="en-GB"/>
        </a:p>
      </dgm:t>
    </dgm:pt>
    <dgm:pt modelId="{5822923C-E913-487C-A617-F56F5801FFA0}">
      <dgm:prSet phldrT="[Text]" custT="1"/>
      <dgm:spPr>
        <a:blipFill>
          <a:blip xmlns:r="http://schemas.openxmlformats.org/officeDocument/2006/relationships" r:embed="rId1"/>
          <a:stretch>
            <a:fillRect/>
          </a:stretch>
        </a:blipFill>
      </dgm:spPr>
      <dgm:t>
        <a:bodyPr/>
        <a:lstStyle/>
        <a:p>
          <a:r>
            <a:rPr lang="en-GB">
              <a:noFill/>
            </a:rPr>
            <a:t> </a:t>
          </a:r>
        </a:p>
      </dgm:t>
    </dgm:pt>
    <dgm:pt modelId="{4F90B8D5-0527-4EF6-A857-C8888BC5E8F8}" type="parTrans" cxnId="{C2625008-FEB9-42D5-B0F9-49DA6F96B15A}">
      <dgm:prSet/>
      <dgm:spPr/>
      <dgm:t>
        <a:bodyPr/>
        <a:lstStyle/>
        <a:p>
          <a:endParaRPr lang="en-GB"/>
        </a:p>
      </dgm:t>
    </dgm:pt>
    <dgm:pt modelId="{95FCE003-98C5-47E9-A743-36BCDC57B85B}" type="sibTrans" cxnId="{C2625008-FEB9-42D5-B0F9-49DA6F96B15A}">
      <dgm:prSet/>
      <dgm:spPr/>
      <dgm:t>
        <a:bodyPr/>
        <a:lstStyle/>
        <a:p>
          <a:endParaRPr lang="en-GB"/>
        </a:p>
      </dgm:t>
    </dgm:pt>
    <dgm:pt modelId="{46B8B16E-DEF6-4B0A-B24D-809EF06F7DF2}">
      <dgm:prSet phldrT="[Text]" custT="1"/>
      <dgm:spPr>
        <a:blipFill>
          <a:blip xmlns:r="http://schemas.openxmlformats.org/officeDocument/2006/relationships" r:embed="rId2"/>
          <a:stretch>
            <a:fillRect/>
          </a:stretch>
        </a:blipFill>
      </dgm:spPr>
      <dgm:t>
        <a:bodyPr/>
        <a:lstStyle/>
        <a:p>
          <a:r>
            <a:rPr lang="en-GB">
              <a:noFill/>
            </a:rPr>
            <a:t> </a:t>
          </a:r>
        </a:p>
      </dgm:t>
    </dgm:pt>
    <dgm:pt modelId="{AD851DC9-0A03-4BBE-A72A-10D63E663F37}" type="parTrans" cxnId="{2152F23C-2034-4D75-A380-00DF6D1FA4CB}">
      <dgm:prSet/>
      <dgm:spPr/>
      <dgm:t>
        <a:bodyPr/>
        <a:lstStyle/>
        <a:p>
          <a:endParaRPr lang="en-GB"/>
        </a:p>
      </dgm:t>
    </dgm:pt>
    <dgm:pt modelId="{F10A3C4B-7F93-4DF6-941B-DEC8FFB4A7BE}" type="sibTrans" cxnId="{2152F23C-2034-4D75-A380-00DF6D1FA4CB}">
      <dgm:prSet/>
      <dgm:spPr/>
      <dgm:t>
        <a:bodyPr/>
        <a:lstStyle/>
        <a:p>
          <a:endParaRPr lang="en-GB"/>
        </a:p>
      </dgm:t>
    </dgm:pt>
    <dgm:pt modelId="{AE75B786-3AD5-44C9-9590-7BD9F11180AE}">
      <dgm:prSet phldrT="[Text]" custT="1"/>
      <dgm:spPr>
        <a:blipFill>
          <a:blip xmlns:r="http://schemas.openxmlformats.org/officeDocument/2006/relationships" r:embed="rId3"/>
          <a:stretch>
            <a:fillRect/>
          </a:stretch>
        </a:blipFill>
      </dgm:spPr>
      <dgm:t>
        <a:bodyPr/>
        <a:lstStyle/>
        <a:p>
          <a:r>
            <a:rPr lang="en-GB">
              <a:noFill/>
            </a:rPr>
            <a:t> </a:t>
          </a:r>
        </a:p>
      </dgm:t>
    </dgm:pt>
    <dgm:pt modelId="{45F21CFF-B648-479A-8BCB-B1DFCC8234EC}" type="parTrans" cxnId="{C1801EEB-84F9-404C-A433-B247608A299C}">
      <dgm:prSet/>
      <dgm:spPr/>
      <dgm:t>
        <a:bodyPr/>
        <a:lstStyle/>
        <a:p>
          <a:endParaRPr lang="en-GB"/>
        </a:p>
      </dgm:t>
    </dgm:pt>
    <dgm:pt modelId="{039EED80-0EEC-4D64-B363-8A85646D122E}" type="sibTrans" cxnId="{C1801EEB-84F9-404C-A433-B247608A299C}">
      <dgm:prSet/>
      <dgm:spPr/>
      <dgm:t>
        <a:bodyPr/>
        <a:lstStyle/>
        <a:p>
          <a:endParaRPr lang="en-GB"/>
        </a:p>
      </dgm:t>
    </dgm:pt>
    <dgm:pt modelId="{BED303E2-B5AA-47FF-B3C2-188B0BC3307A}">
      <dgm:prSet phldrT="[Text]" custT="1"/>
      <dgm:spPr/>
      <dgm:t>
        <a:bodyPr/>
        <a:lstStyle/>
        <a:p>
          <a:pPr algn="ctr"/>
          <a:r>
            <a:rPr lang="en-GB" sz="2000" dirty="0"/>
            <a:t>NN Model</a:t>
          </a:r>
        </a:p>
      </dgm:t>
    </dgm:pt>
    <dgm:pt modelId="{3D08BBD4-C2C0-41A2-8597-0FDC2F22C14B}" type="parTrans" cxnId="{EB7D283B-5CDC-4755-95D7-63844CAC0C19}">
      <dgm:prSet/>
      <dgm:spPr/>
      <dgm:t>
        <a:bodyPr/>
        <a:lstStyle/>
        <a:p>
          <a:endParaRPr lang="en-GB"/>
        </a:p>
      </dgm:t>
    </dgm:pt>
    <dgm:pt modelId="{1787D6E2-936E-4D10-A34D-A5CC1338DF4C}" type="sibTrans" cxnId="{EB7D283B-5CDC-4755-95D7-63844CAC0C19}">
      <dgm:prSet/>
      <dgm:spPr/>
      <dgm:t>
        <a:bodyPr/>
        <a:lstStyle/>
        <a:p>
          <a:endParaRPr lang="en-GB"/>
        </a:p>
      </dgm:t>
    </dgm:pt>
    <dgm:pt modelId="{7C03EAA3-1517-49E7-9BF6-F2F69E0D01A2}">
      <dgm:prSet phldrT="[Text]" custT="1"/>
      <dgm:spPr/>
      <dgm:t>
        <a:bodyPr/>
        <a:lstStyle/>
        <a:p>
          <a:pPr algn="ctr"/>
          <a:r>
            <a:rPr lang="en-GB" sz="2000" dirty="0"/>
            <a:t>…</a:t>
          </a:r>
        </a:p>
      </dgm:t>
    </dgm:pt>
    <dgm:pt modelId="{1F6A87D9-AE6B-4DD1-98BB-06D52DCD7137}" type="parTrans" cxnId="{6023B4A9-F267-4664-9726-2663E2351BAE}">
      <dgm:prSet/>
      <dgm:spPr/>
      <dgm:t>
        <a:bodyPr/>
        <a:lstStyle/>
        <a:p>
          <a:endParaRPr lang="en-GB"/>
        </a:p>
      </dgm:t>
    </dgm:pt>
    <dgm:pt modelId="{55116913-9042-45D9-B882-4AFC1189241A}" type="sibTrans" cxnId="{6023B4A9-F267-4664-9726-2663E2351BAE}">
      <dgm:prSet/>
      <dgm:spPr/>
      <dgm:t>
        <a:bodyPr/>
        <a:lstStyle/>
        <a:p>
          <a:endParaRPr lang="en-GB"/>
        </a:p>
      </dgm:t>
    </dgm:pt>
    <dgm:pt modelId="{BA2D1849-BF5B-4E65-B8BB-2170B983A898}" type="pres">
      <dgm:prSet presAssocID="{B6296968-F354-422D-91F7-5B56957A1E9C}" presName="diagram" presStyleCnt="0">
        <dgm:presLayoutVars>
          <dgm:chPref val="1"/>
          <dgm:dir/>
          <dgm:animOne val="branch"/>
          <dgm:animLvl val="lvl"/>
          <dgm:resizeHandles val="exact"/>
        </dgm:presLayoutVars>
      </dgm:prSet>
      <dgm:spPr/>
    </dgm:pt>
    <dgm:pt modelId="{1839721A-C915-429B-B5B9-BBADD0AFCEA2}" type="pres">
      <dgm:prSet presAssocID="{ADBA6D0D-F690-4BC8-83F5-657C9B5E209A}" presName="root1" presStyleCnt="0"/>
      <dgm:spPr/>
    </dgm:pt>
    <dgm:pt modelId="{AA83ED58-8351-4323-B16D-8BEE9A56D8F7}" type="pres">
      <dgm:prSet presAssocID="{ADBA6D0D-F690-4BC8-83F5-657C9B5E209A}" presName="LevelOneTextNode" presStyleLbl="node0" presStyleIdx="0" presStyleCnt="1">
        <dgm:presLayoutVars>
          <dgm:chPref val="3"/>
        </dgm:presLayoutVars>
      </dgm:prSet>
      <dgm:spPr/>
    </dgm:pt>
    <dgm:pt modelId="{36D3D324-839C-4D65-ABF1-9152E62666CC}" type="pres">
      <dgm:prSet presAssocID="{ADBA6D0D-F690-4BC8-83F5-657C9B5E209A}" presName="level2hierChild" presStyleCnt="0"/>
      <dgm:spPr/>
    </dgm:pt>
    <dgm:pt modelId="{0B4CCE7D-F79F-4698-BC33-EFA472FEA5E5}" type="pres">
      <dgm:prSet presAssocID="{3D08BBD4-C2C0-41A2-8597-0FDC2F22C14B}" presName="conn2-1" presStyleLbl="parChTrans1D2" presStyleIdx="0" presStyleCnt="1"/>
      <dgm:spPr/>
    </dgm:pt>
    <dgm:pt modelId="{B057E9CC-BB8C-408E-9865-185F0FC7EAEC}" type="pres">
      <dgm:prSet presAssocID="{3D08BBD4-C2C0-41A2-8597-0FDC2F22C14B}" presName="connTx" presStyleLbl="parChTrans1D2" presStyleIdx="0" presStyleCnt="1"/>
      <dgm:spPr/>
    </dgm:pt>
    <dgm:pt modelId="{05DA1528-F888-44B6-B22F-77688C9B0620}" type="pres">
      <dgm:prSet presAssocID="{BED303E2-B5AA-47FF-B3C2-188B0BC3307A}" presName="root2" presStyleCnt="0"/>
      <dgm:spPr/>
    </dgm:pt>
    <dgm:pt modelId="{632F5BBD-67D9-4197-A63E-D423AA535908}" type="pres">
      <dgm:prSet presAssocID="{BED303E2-B5AA-47FF-B3C2-188B0BC3307A}" presName="LevelTwoTextNode" presStyleLbl="node2" presStyleIdx="0" presStyleCnt="1" custScaleX="149314">
        <dgm:presLayoutVars>
          <dgm:chPref val="3"/>
        </dgm:presLayoutVars>
      </dgm:prSet>
      <dgm:spPr/>
    </dgm:pt>
    <dgm:pt modelId="{2D773130-09EA-4365-B433-7E567FA839CF}" type="pres">
      <dgm:prSet presAssocID="{BED303E2-B5AA-47FF-B3C2-188B0BC3307A}" presName="level3hierChild" presStyleCnt="0"/>
      <dgm:spPr/>
    </dgm:pt>
    <dgm:pt modelId="{C3F6A055-0B09-4926-B585-FA344DAC32CB}" type="pres">
      <dgm:prSet presAssocID="{4F90B8D5-0527-4EF6-A857-C8888BC5E8F8}" presName="conn2-1" presStyleLbl="parChTrans1D3" presStyleIdx="0" presStyleCnt="4"/>
      <dgm:spPr/>
    </dgm:pt>
    <dgm:pt modelId="{EADBE5AC-3F29-4635-BB19-7D5D1BFF7352}" type="pres">
      <dgm:prSet presAssocID="{4F90B8D5-0527-4EF6-A857-C8888BC5E8F8}" presName="connTx" presStyleLbl="parChTrans1D3" presStyleIdx="0" presStyleCnt="4"/>
      <dgm:spPr/>
    </dgm:pt>
    <dgm:pt modelId="{1E851813-D0E7-4705-B82D-7981966F90D9}" type="pres">
      <dgm:prSet presAssocID="{5822923C-E913-487C-A617-F56F5801FFA0}" presName="root2" presStyleCnt="0"/>
      <dgm:spPr/>
    </dgm:pt>
    <dgm:pt modelId="{63208F3D-4244-4E62-B50E-710302421FD1}" type="pres">
      <dgm:prSet presAssocID="{5822923C-E913-487C-A617-F56F5801FFA0}" presName="LevelTwoTextNode" presStyleLbl="node3" presStyleIdx="0" presStyleCnt="4">
        <dgm:presLayoutVars>
          <dgm:chPref val="3"/>
        </dgm:presLayoutVars>
      </dgm:prSet>
      <dgm:spPr/>
    </dgm:pt>
    <dgm:pt modelId="{08F7DB0C-5F43-4E3C-9CC2-F1A4F3824D21}" type="pres">
      <dgm:prSet presAssocID="{5822923C-E913-487C-A617-F56F5801FFA0}" presName="level3hierChild" presStyleCnt="0"/>
      <dgm:spPr/>
    </dgm:pt>
    <dgm:pt modelId="{C65454CC-7F01-4214-A212-CA86EF33AAEE}" type="pres">
      <dgm:prSet presAssocID="{AD851DC9-0A03-4BBE-A72A-10D63E663F37}" presName="conn2-1" presStyleLbl="parChTrans1D3" presStyleIdx="1" presStyleCnt="4"/>
      <dgm:spPr/>
    </dgm:pt>
    <dgm:pt modelId="{E23BEEFB-4A74-449B-9D7E-6EAD0FCDEF6A}" type="pres">
      <dgm:prSet presAssocID="{AD851DC9-0A03-4BBE-A72A-10D63E663F37}" presName="connTx" presStyleLbl="parChTrans1D3" presStyleIdx="1" presStyleCnt="4"/>
      <dgm:spPr/>
    </dgm:pt>
    <dgm:pt modelId="{44EBB804-AC94-4B62-83F5-27DF74F0C4A0}" type="pres">
      <dgm:prSet presAssocID="{46B8B16E-DEF6-4B0A-B24D-809EF06F7DF2}" presName="root2" presStyleCnt="0"/>
      <dgm:spPr/>
    </dgm:pt>
    <dgm:pt modelId="{B97E88FF-B30E-4C76-9D1C-172A77664CC2}" type="pres">
      <dgm:prSet presAssocID="{46B8B16E-DEF6-4B0A-B24D-809EF06F7DF2}" presName="LevelTwoTextNode" presStyleLbl="node3" presStyleIdx="1" presStyleCnt="4">
        <dgm:presLayoutVars>
          <dgm:chPref val="3"/>
        </dgm:presLayoutVars>
      </dgm:prSet>
      <dgm:spPr/>
    </dgm:pt>
    <dgm:pt modelId="{C0DBB70C-528B-4F7D-BBE4-CF2A276C8660}" type="pres">
      <dgm:prSet presAssocID="{46B8B16E-DEF6-4B0A-B24D-809EF06F7DF2}" presName="level3hierChild" presStyleCnt="0"/>
      <dgm:spPr/>
    </dgm:pt>
    <dgm:pt modelId="{7BBC48D1-63E9-4358-8399-7FD16DA27C6C}" type="pres">
      <dgm:prSet presAssocID="{1F6A87D9-AE6B-4DD1-98BB-06D52DCD7137}" presName="conn2-1" presStyleLbl="parChTrans1D3" presStyleIdx="2" presStyleCnt="4"/>
      <dgm:spPr/>
    </dgm:pt>
    <dgm:pt modelId="{14F5C596-6C58-401A-BA38-A1BA12685E12}" type="pres">
      <dgm:prSet presAssocID="{1F6A87D9-AE6B-4DD1-98BB-06D52DCD7137}" presName="connTx" presStyleLbl="parChTrans1D3" presStyleIdx="2" presStyleCnt="4"/>
      <dgm:spPr/>
    </dgm:pt>
    <dgm:pt modelId="{CB7A2B33-3672-4F98-B008-C020AA6BFF68}" type="pres">
      <dgm:prSet presAssocID="{7C03EAA3-1517-49E7-9BF6-F2F69E0D01A2}" presName="root2" presStyleCnt="0"/>
      <dgm:spPr/>
    </dgm:pt>
    <dgm:pt modelId="{495A5F9D-E029-4E87-857E-14BC75EBA275}" type="pres">
      <dgm:prSet presAssocID="{7C03EAA3-1517-49E7-9BF6-F2F69E0D01A2}" presName="LevelTwoTextNode" presStyleLbl="node3" presStyleIdx="2" presStyleCnt="4">
        <dgm:presLayoutVars>
          <dgm:chPref val="3"/>
        </dgm:presLayoutVars>
      </dgm:prSet>
      <dgm:spPr/>
    </dgm:pt>
    <dgm:pt modelId="{78259862-FFE8-4D63-97CC-2CFC6E433EE4}" type="pres">
      <dgm:prSet presAssocID="{7C03EAA3-1517-49E7-9BF6-F2F69E0D01A2}" presName="level3hierChild" presStyleCnt="0"/>
      <dgm:spPr/>
    </dgm:pt>
    <dgm:pt modelId="{154BD5FB-E8DC-434F-A025-C05318728C02}" type="pres">
      <dgm:prSet presAssocID="{45F21CFF-B648-479A-8BCB-B1DFCC8234EC}" presName="conn2-1" presStyleLbl="parChTrans1D3" presStyleIdx="3" presStyleCnt="4"/>
      <dgm:spPr/>
    </dgm:pt>
    <dgm:pt modelId="{1280B74E-261A-49AC-B390-3000E3758920}" type="pres">
      <dgm:prSet presAssocID="{45F21CFF-B648-479A-8BCB-B1DFCC8234EC}" presName="connTx" presStyleLbl="parChTrans1D3" presStyleIdx="3" presStyleCnt="4"/>
      <dgm:spPr/>
    </dgm:pt>
    <dgm:pt modelId="{D93F6A42-A45D-41A2-968B-38000E7E8AE5}" type="pres">
      <dgm:prSet presAssocID="{AE75B786-3AD5-44C9-9590-7BD9F11180AE}" presName="root2" presStyleCnt="0"/>
      <dgm:spPr/>
    </dgm:pt>
    <dgm:pt modelId="{0E32D2A3-2E27-478E-82E9-38A325CE0B2B}" type="pres">
      <dgm:prSet presAssocID="{AE75B786-3AD5-44C9-9590-7BD9F11180AE}" presName="LevelTwoTextNode" presStyleLbl="node3" presStyleIdx="3" presStyleCnt="4">
        <dgm:presLayoutVars>
          <dgm:chPref val="3"/>
        </dgm:presLayoutVars>
      </dgm:prSet>
      <dgm:spPr/>
    </dgm:pt>
    <dgm:pt modelId="{D5EE9225-F38D-4D6F-AC87-9DA6B58A8BE0}" type="pres">
      <dgm:prSet presAssocID="{AE75B786-3AD5-44C9-9590-7BD9F11180AE}" presName="level3hierChild" presStyleCnt="0"/>
      <dgm:spPr/>
    </dgm:pt>
  </dgm:ptLst>
  <dgm:cxnLst>
    <dgm:cxn modelId="{AA397D01-DA3C-45E5-B6D1-0C0046BBAA1C}" srcId="{B6296968-F354-422D-91F7-5B56957A1E9C}" destId="{ADBA6D0D-F690-4BC8-83F5-657C9B5E209A}" srcOrd="0" destOrd="0" parTransId="{B53636B3-4224-4F29-8A35-220B2FEB7A6C}" sibTransId="{D21464A2-F23E-46E1-8A97-A5AC0B0E5CF9}"/>
    <dgm:cxn modelId="{3139BE07-6E68-4866-A418-E6BE45D89673}" type="presOf" srcId="{3D08BBD4-C2C0-41A2-8597-0FDC2F22C14B}" destId="{B057E9CC-BB8C-408E-9865-185F0FC7EAEC}" srcOrd="1" destOrd="0" presId="urn:microsoft.com/office/officeart/2005/8/layout/hierarchy2"/>
    <dgm:cxn modelId="{C2625008-FEB9-42D5-B0F9-49DA6F96B15A}" srcId="{BED303E2-B5AA-47FF-B3C2-188B0BC3307A}" destId="{5822923C-E913-487C-A617-F56F5801FFA0}" srcOrd="0" destOrd="0" parTransId="{4F90B8D5-0527-4EF6-A857-C8888BC5E8F8}" sibTransId="{95FCE003-98C5-47E9-A743-36BCDC57B85B}"/>
    <dgm:cxn modelId="{A3233916-A693-4010-8EA0-95A4F2879B24}" type="presOf" srcId="{5822923C-E913-487C-A617-F56F5801FFA0}" destId="{63208F3D-4244-4E62-B50E-710302421FD1}" srcOrd="0" destOrd="0" presId="urn:microsoft.com/office/officeart/2005/8/layout/hierarchy2"/>
    <dgm:cxn modelId="{64B46235-EE14-4E47-BBE6-6D60D6706954}" type="presOf" srcId="{AD851DC9-0A03-4BBE-A72A-10D63E663F37}" destId="{E23BEEFB-4A74-449B-9D7E-6EAD0FCDEF6A}" srcOrd="1" destOrd="0" presId="urn:microsoft.com/office/officeart/2005/8/layout/hierarchy2"/>
    <dgm:cxn modelId="{EB7D283B-5CDC-4755-95D7-63844CAC0C19}" srcId="{ADBA6D0D-F690-4BC8-83F5-657C9B5E209A}" destId="{BED303E2-B5AA-47FF-B3C2-188B0BC3307A}" srcOrd="0" destOrd="0" parTransId="{3D08BBD4-C2C0-41A2-8597-0FDC2F22C14B}" sibTransId="{1787D6E2-936E-4D10-A34D-A5CC1338DF4C}"/>
    <dgm:cxn modelId="{D9ABBE3B-AAE0-4347-97B4-C2D51B58C225}" type="presOf" srcId="{4F90B8D5-0527-4EF6-A857-C8888BC5E8F8}" destId="{EADBE5AC-3F29-4635-BB19-7D5D1BFF7352}" srcOrd="1" destOrd="0" presId="urn:microsoft.com/office/officeart/2005/8/layout/hierarchy2"/>
    <dgm:cxn modelId="{2152F23C-2034-4D75-A380-00DF6D1FA4CB}" srcId="{BED303E2-B5AA-47FF-B3C2-188B0BC3307A}" destId="{46B8B16E-DEF6-4B0A-B24D-809EF06F7DF2}" srcOrd="1" destOrd="0" parTransId="{AD851DC9-0A03-4BBE-A72A-10D63E663F37}" sibTransId="{F10A3C4B-7F93-4DF6-941B-DEC8FFB4A7BE}"/>
    <dgm:cxn modelId="{05BC2E67-896C-45FD-932F-FA5D3571177F}" type="presOf" srcId="{45F21CFF-B648-479A-8BCB-B1DFCC8234EC}" destId="{154BD5FB-E8DC-434F-A025-C05318728C02}" srcOrd="0" destOrd="0" presId="urn:microsoft.com/office/officeart/2005/8/layout/hierarchy2"/>
    <dgm:cxn modelId="{017FAE6C-1B68-4014-8FE4-9BE656BC3539}" type="presOf" srcId="{4F90B8D5-0527-4EF6-A857-C8888BC5E8F8}" destId="{C3F6A055-0B09-4926-B585-FA344DAC32CB}" srcOrd="0" destOrd="0" presId="urn:microsoft.com/office/officeart/2005/8/layout/hierarchy2"/>
    <dgm:cxn modelId="{F1FD2971-D815-4DC3-ACB4-37EA98BF7817}" type="presOf" srcId="{7C03EAA3-1517-49E7-9BF6-F2F69E0D01A2}" destId="{495A5F9D-E029-4E87-857E-14BC75EBA275}" srcOrd="0" destOrd="0" presId="urn:microsoft.com/office/officeart/2005/8/layout/hierarchy2"/>
    <dgm:cxn modelId="{9C89E184-8664-4965-AB16-E4B98FD9EB40}" type="presOf" srcId="{AE75B786-3AD5-44C9-9590-7BD9F11180AE}" destId="{0E32D2A3-2E27-478E-82E9-38A325CE0B2B}" srcOrd="0" destOrd="0" presId="urn:microsoft.com/office/officeart/2005/8/layout/hierarchy2"/>
    <dgm:cxn modelId="{639B3D94-D8CE-457D-B2D9-E61645243FD0}" type="presOf" srcId="{45F21CFF-B648-479A-8BCB-B1DFCC8234EC}" destId="{1280B74E-261A-49AC-B390-3000E3758920}" srcOrd="1" destOrd="0" presId="urn:microsoft.com/office/officeart/2005/8/layout/hierarchy2"/>
    <dgm:cxn modelId="{403BC898-4E83-4736-996A-8183BFC98370}" type="presOf" srcId="{ADBA6D0D-F690-4BC8-83F5-657C9B5E209A}" destId="{AA83ED58-8351-4323-B16D-8BEE9A56D8F7}" srcOrd="0" destOrd="0" presId="urn:microsoft.com/office/officeart/2005/8/layout/hierarchy2"/>
    <dgm:cxn modelId="{6023B4A9-F267-4664-9726-2663E2351BAE}" srcId="{BED303E2-B5AA-47FF-B3C2-188B0BC3307A}" destId="{7C03EAA3-1517-49E7-9BF6-F2F69E0D01A2}" srcOrd="2" destOrd="0" parTransId="{1F6A87D9-AE6B-4DD1-98BB-06D52DCD7137}" sibTransId="{55116913-9042-45D9-B882-4AFC1189241A}"/>
    <dgm:cxn modelId="{F8ED9EBA-6516-40C7-874B-4F0CDCA43ACB}" type="presOf" srcId="{1F6A87D9-AE6B-4DD1-98BB-06D52DCD7137}" destId="{14F5C596-6C58-401A-BA38-A1BA12685E12}" srcOrd="1" destOrd="0" presId="urn:microsoft.com/office/officeart/2005/8/layout/hierarchy2"/>
    <dgm:cxn modelId="{A8170ABB-4EF8-4707-A051-129D9249EFAC}" type="presOf" srcId="{46B8B16E-DEF6-4B0A-B24D-809EF06F7DF2}" destId="{B97E88FF-B30E-4C76-9D1C-172A77664CC2}" srcOrd="0" destOrd="0" presId="urn:microsoft.com/office/officeart/2005/8/layout/hierarchy2"/>
    <dgm:cxn modelId="{72D698CB-4E3A-4458-A670-AEFBC4AD78F8}" type="presOf" srcId="{BED303E2-B5AA-47FF-B3C2-188B0BC3307A}" destId="{632F5BBD-67D9-4197-A63E-D423AA535908}" srcOrd="0" destOrd="0" presId="urn:microsoft.com/office/officeart/2005/8/layout/hierarchy2"/>
    <dgm:cxn modelId="{2FD98DDA-0F89-4BDD-A8D8-3F3AD0FFE60F}" type="presOf" srcId="{3D08BBD4-C2C0-41A2-8597-0FDC2F22C14B}" destId="{0B4CCE7D-F79F-4698-BC33-EFA472FEA5E5}" srcOrd="0" destOrd="0" presId="urn:microsoft.com/office/officeart/2005/8/layout/hierarchy2"/>
    <dgm:cxn modelId="{C1801EEB-84F9-404C-A433-B247608A299C}" srcId="{BED303E2-B5AA-47FF-B3C2-188B0BC3307A}" destId="{AE75B786-3AD5-44C9-9590-7BD9F11180AE}" srcOrd="3" destOrd="0" parTransId="{45F21CFF-B648-479A-8BCB-B1DFCC8234EC}" sibTransId="{039EED80-0EEC-4D64-B363-8A85646D122E}"/>
    <dgm:cxn modelId="{A3F775F6-0F6E-4FE2-A4C3-CF834FC07416}" type="presOf" srcId="{B6296968-F354-422D-91F7-5B56957A1E9C}" destId="{BA2D1849-BF5B-4E65-B8BB-2170B983A898}" srcOrd="0" destOrd="0" presId="urn:microsoft.com/office/officeart/2005/8/layout/hierarchy2"/>
    <dgm:cxn modelId="{513552F9-83A7-4814-9AB2-50413E1F7784}" type="presOf" srcId="{AD851DC9-0A03-4BBE-A72A-10D63E663F37}" destId="{C65454CC-7F01-4214-A212-CA86EF33AAEE}" srcOrd="0" destOrd="0" presId="urn:microsoft.com/office/officeart/2005/8/layout/hierarchy2"/>
    <dgm:cxn modelId="{294E3EFA-5D15-4A49-87D9-064A0BE6FDB5}" type="presOf" srcId="{1F6A87D9-AE6B-4DD1-98BB-06D52DCD7137}" destId="{7BBC48D1-63E9-4358-8399-7FD16DA27C6C}" srcOrd="0" destOrd="0" presId="urn:microsoft.com/office/officeart/2005/8/layout/hierarchy2"/>
    <dgm:cxn modelId="{0F112DCA-A70E-43A9-8E86-F49D8BE27218}" type="presParOf" srcId="{BA2D1849-BF5B-4E65-B8BB-2170B983A898}" destId="{1839721A-C915-429B-B5B9-BBADD0AFCEA2}" srcOrd="0" destOrd="0" presId="urn:microsoft.com/office/officeart/2005/8/layout/hierarchy2"/>
    <dgm:cxn modelId="{99C04B8A-7970-4530-8DC9-35C915FB2276}" type="presParOf" srcId="{1839721A-C915-429B-B5B9-BBADD0AFCEA2}" destId="{AA83ED58-8351-4323-B16D-8BEE9A56D8F7}" srcOrd="0" destOrd="0" presId="urn:microsoft.com/office/officeart/2005/8/layout/hierarchy2"/>
    <dgm:cxn modelId="{E75C38D5-6DB2-416E-A7C6-158EBC55F655}" type="presParOf" srcId="{1839721A-C915-429B-B5B9-BBADD0AFCEA2}" destId="{36D3D324-839C-4D65-ABF1-9152E62666CC}" srcOrd="1" destOrd="0" presId="urn:microsoft.com/office/officeart/2005/8/layout/hierarchy2"/>
    <dgm:cxn modelId="{8F90B5FC-0B11-4F26-8473-621ABDBD94D4}" type="presParOf" srcId="{36D3D324-839C-4D65-ABF1-9152E62666CC}" destId="{0B4CCE7D-F79F-4698-BC33-EFA472FEA5E5}" srcOrd="0" destOrd="0" presId="urn:microsoft.com/office/officeart/2005/8/layout/hierarchy2"/>
    <dgm:cxn modelId="{7B0E7C32-F0C6-48C5-AE22-3836F07189EE}" type="presParOf" srcId="{0B4CCE7D-F79F-4698-BC33-EFA472FEA5E5}" destId="{B057E9CC-BB8C-408E-9865-185F0FC7EAEC}" srcOrd="0" destOrd="0" presId="urn:microsoft.com/office/officeart/2005/8/layout/hierarchy2"/>
    <dgm:cxn modelId="{0262600F-770B-41A0-8C0D-7D2BB5E792AA}" type="presParOf" srcId="{36D3D324-839C-4D65-ABF1-9152E62666CC}" destId="{05DA1528-F888-44B6-B22F-77688C9B0620}" srcOrd="1" destOrd="0" presId="urn:microsoft.com/office/officeart/2005/8/layout/hierarchy2"/>
    <dgm:cxn modelId="{EDD8B7A7-BC0A-4BC8-9AD1-1ABF666475DC}" type="presParOf" srcId="{05DA1528-F888-44B6-B22F-77688C9B0620}" destId="{632F5BBD-67D9-4197-A63E-D423AA535908}" srcOrd="0" destOrd="0" presId="urn:microsoft.com/office/officeart/2005/8/layout/hierarchy2"/>
    <dgm:cxn modelId="{0C9BD8F7-E071-470C-BC65-CD2A62DF28AD}" type="presParOf" srcId="{05DA1528-F888-44B6-B22F-77688C9B0620}" destId="{2D773130-09EA-4365-B433-7E567FA839CF}" srcOrd="1" destOrd="0" presId="urn:microsoft.com/office/officeart/2005/8/layout/hierarchy2"/>
    <dgm:cxn modelId="{3AFFA4E1-F5BA-4CD0-97D5-B3454792F7CA}" type="presParOf" srcId="{2D773130-09EA-4365-B433-7E567FA839CF}" destId="{C3F6A055-0B09-4926-B585-FA344DAC32CB}" srcOrd="0" destOrd="0" presId="urn:microsoft.com/office/officeart/2005/8/layout/hierarchy2"/>
    <dgm:cxn modelId="{FC1E7C93-EA97-4B4D-8418-091F68AFD3EB}" type="presParOf" srcId="{C3F6A055-0B09-4926-B585-FA344DAC32CB}" destId="{EADBE5AC-3F29-4635-BB19-7D5D1BFF7352}" srcOrd="0" destOrd="0" presId="urn:microsoft.com/office/officeart/2005/8/layout/hierarchy2"/>
    <dgm:cxn modelId="{7429B08A-8BF7-454B-9D68-2BA0F11154E9}" type="presParOf" srcId="{2D773130-09EA-4365-B433-7E567FA839CF}" destId="{1E851813-D0E7-4705-B82D-7981966F90D9}" srcOrd="1" destOrd="0" presId="urn:microsoft.com/office/officeart/2005/8/layout/hierarchy2"/>
    <dgm:cxn modelId="{BBAF4C1D-3AA0-485C-BA9D-8C7739F7A02C}" type="presParOf" srcId="{1E851813-D0E7-4705-B82D-7981966F90D9}" destId="{63208F3D-4244-4E62-B50E-710302421FD1}" srcOrd="0" destOrd="0" presId="urn:microsoft.com/office/officeart/2005/8/layout/hierarchy2"/>
    <dgm:cxn modelId="{857DE970-10F3-42DE-BD97-583E74B314FB}" type="presParOf" srcId="{1E851813-D0E7-4705-B82D-7981966F90D9}" destId="{08F7DB0C-5F43-4E3C-9CC2-F1A4F3824D21}" srcOrd="1" destOrd="0" presId="urn:microsoft.com/office/officeart/2005/8/layout/hierarchy2"/>
    <dgm:cxn modelId="{79E4CAD1-3D3E-403C-AB8A-B387E4E9DF9F}" type="presParOf" srcId="{2D773130-09EA-4365-B433-7E567FA839CF}" destId="{C65454CC-7F01-4214-A212-CA86EF33AAEE}" srcOrd="2" destOrd="0" presId="urn:microsoft.com/office/officeart/2005/8/layout/hierarchy2"/>
    <dgm:cxn modelId="{9959AF1A-59DC-412F-AEDB-86EAB5357253}" type="presParOf" srcId="{C65454CC-7F01-4214-A212-CA86EF33AAEE}" destId="{E23BEEFB-4A74-449B-9D7E-6EAD0FCDEF6A}" srcOrd="0" destOrd="0" presId="urn:microsoft.com/office/officeart/2005/8/layout/hierarchy2"/>
    <dgm:cxn modelId="{4D050C10-1C37-4B84-B91F-A57D720EB613}" type="presParOf" srcId="{2D773130-09EA-4365-B433-7E567FA839CF}" destId="{44EBB804-AC94-4B62-83F5-27DF74F0C4A0}" srcOrd="3" destOrd="0" presId="urn:microsoft.com/office/officeart/2005/8/layout/hierarchy2"/>
    <dgm:cxn modelId="{7B1F2BE1-A31D-473C-BE38-660D4DF4FCD1}" type="presParOf" srcId="{44EBB804-AC94-4B62-83F5-27DF74F0C4A0}" destId="{B97E88FF-B30E-4C76-9D1C-172A77664CC2}" srcOrd="0" destOrd="0" presId="urn:microsoft.com/office/officeart/2005/8/layout/hierarchy2"/>
    <dgm:cxn modelId="{8AD4657E-292C-4BC8-A938-A50FD92E2ED3}" type="presParOf" srcId="{44EBB804-AC94-4B62-83F5-27DF74F0C4A0}" destId="{C0DBB70C-528B-4F7D-BBE4-CF2A276C8660}" srcOrd="1" destOrd="0" presId="urn:microsoft.com/office/officeart/2005/8/layout/hierarchy2"/>
    <dgm:cxn modelId="{A021C21C-C5C8-4C53-A08D-B51626DA9909}" type="presParOf" srcId="{2D773130-09EA-4365-B433-7E567FA839CF}" destId="{7BBC48D1-63E9-4358-8399-7FD16DA27C6C}" srcOrd="4" destOrd="0" presId="urn:microsoft.com/office/officeart/2005/8/layout/hierarchy2"/>
    <dgm:cxn modelId="{5420A2AA-8CFD-4B7E-8BF4-331A03E812D3}" type="presParOf" srcId="{7BBC48D1-63E9-4358-8399-7FD16DA27C6C}" destId="{14F5C596-6C58-401A-BA38-A1BA12685E12}" srcOrd="0" destOrd="0" presId="urn:microsoft.com/office/officeart/2005/8/layout/hierarchy2"/>
    <dgm:cxn modelId="{320F1D9A-44BF-4C07-B907-361027A5924E}" type="presParOf" srcId="{2D773130-09EA-4365-B433-7E567FA839CF}" destId="{CB7A2B33-3672-4F98-B008-C020AA6BFF68}" srcOrd="5" destOrd="0" presId="urn:microsoft.com/office/officeart/2005/8/layout/hierarchy2"/>
    <dgm:cxn modelId="{7184087D-E7A8-4FAE-A538-CFBBE2D961C8}" type="presParOf" srcId="{CB7A2B33-3672-4F98-B008-C020AA6BFF68}" destId="{495A5F9D-E029-4E87-857E-14BC75EBA275}" srcOrd="0" destOrd="0" presId="urn:microsoft.com/office/officeart/2005/8/layout/hierarchy2"/>
    <dgm:cxn modelId="{8AD6DB44-5839-4DAF-B812-FF840FD8D5B0}" type="presParOf" srcId="{CB7A2B33-3672-4F98-B008-C020AA6BFF68}" destId="{78259862-FFE8-4D63-97CC-2CFC6E433EE4}" srcOrd="1" destOrd="0" presId="urn:microsoft.com/office/officeart/2005/8/layout/hierarchy2"/>
    <dgm:cxn modelId="{2D6118F0-0EF4-4ED2-8810-059CC53F44B3}" type="presParOf" srcId="{2D773130-09EA-4365-B433-7E567FA839CF}" destId="{154BD5FB-E8DC-434F-A025-C05318728C02}" srcOrd="6" destOrd="0" presId="urn:microsoft.com/office/officeart/2005/8/layout/hierarchy2"/>
    <dgm:cxn modelId="{F85287B8-6F63-4E45-95CE-F611CBF38D03}" type="presParOf" srcId="{154BD5FB-E8DC-434F-A025-C05318728C02}" destId="{1280B74E-261A-49AC-B390-3000E3758920}" srcOrd="0" destOrd="0" presId="urn:microsoft.com/office/officeart/2005/8/layout/hierarchy2"/>
    <dgm:cxn modelId="{5F8F50E4-B8B3-4D23-AB5E-0B7AEEF737A0}" type="presParOf" srcId="{2D773130-09EA-4365-B433-7E567FA839CF}" destId="{D93F6A42-A45D-41A2-968B-38000E7E8AE5}" srcOrd="7" destOrd="0" presId="urn:microsoft.com/office/officeart/2005/8/layout/hierarchy2"/>
    <dgm:cxn modelId="{6F4132B6-4F7B-4620-B165-4AA038F7E379}" type="presParOf" srcId="{D93F6A42-A45D-41A2-968B-38000E7E8AE5}" destId="{0E32D2A3-2E27-478E-82E9-38A325CE0B2B}" srcOrd="0" destOrd="0" presId="urn:microsoft.com/office/officeart/2005/8/layout/hierarchy2"/>
    <dgm:cxn modelId="{CA17A770-D111-460B-A5D6-69BD3FA565F1}" type="presParOf" srcId="{D93F6A42-A45D-41A2-968B-38000E7E8AE5}" destId="{D5EE9225-F38D-4D6F-AC87-9DA6B58A8BE0}" srcOrd="1" destOrd="0" presId="urn:microsoft.com/office/officeart/2005/8/layout/hierarchy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6296968-F354-422D-91F7-5B56957A1E9C}" type="doc">
      <dgm:prSet loTypeId="urn:microsoft.com/office/officeart/2005/8/layout/hierarchy2" loCatId="hierarchy" qsTypeId="urn:microsoft.com/office/officeart/2005/8/quickstyle/simple1" qsCatId="simple" csTypeId="urn:microsoft.com/office/officeart/2005/8/colors/accent1_2" csCatId="accent1" phldr="1"/>
      <dgm:spPr/>
      <dgm:t>
        <a:bodyPr/>
        <a:lstStyle/>
        <a:p>
          <a:endParaRPr lang="en-GB"/>
        </a:p>
      </dgm:t>
    </dgm:pt>
    <dgm:pt modelId="{ADBA6D0D-F690-4BC8-83F5-657C9B5E209A}">
      <dgm:prSet phldrT="[Text]" custT="1"/>
      <dgm:spPr/>
      <dgm:t>
        <a:bodyPr/>
        <a:lstStyle/>
        <a:p>
          <a:pPr algn="ctr"/>
          <a:r>
            <a:rPr lang="en-GB" sz="2000" dirty="0"/>
            <a:t>State s</a:t>
          </a:r>
        </a:p>
      </dgm:t>
    </dgm:pt>
    <dgm:pt modelId="{B53636B3-4224-4F29-8A35-220B2FEB7A6C}" type="parTrans" cxnId="{AA397D01-DA3C-45E5-B6D1-0C0046BBAA1C}">
      <dgm:prSet/>
      <dgm:spPr/>
      <dgm:t>
        <a:bodyPr/>
        <a:lstStyle/>
        <a:p>
          <a:endParaRPr lang="en-GB"/>
        </a:p>
      </dgm:t>
    </dgm:pt>
    <dgm:pt modelId="{D21464A2-F23E-46E1-8A97-A5AC0B0E5CF9}" type="sibTrans" cxnId="{AA397D01-DA3C-45E5-B6D1-0C0046BBAA1C}">
      <dgm:prSet/>
      <dgm:spPr/>
      <dgm:t>
        <a:bodyPr/>
        <a:lstStyle/>
        <a:p>
          <a:endParaRPr lang="en-GB"/>
        </a:p>
      </dgm:t>
    </dgm:pt>
    <mc:AlternateContent xmlns:mc="http://schemas.openxmlformats.org/markup-compatibility/2006" xmlns:a14="http://schemas.microsoft.com/office/drawing/2010/main">
      <mc:Choice Requires="a14">
        <dgm:pt modelId="{5822923C-E913-487C-A617-F56F5801FFA0}">
          <dgm:prSet phldrT="[Text]" custT="1"/>
          <dgm:spPr/>
          <dgm:t>
            <a:bodyPr/>
            <a:lstStyle/>
            <a:p>
              <a:pPr algn="ctr"/>
              <a14:m>
                <m:oMathPara xmlns:m="http://schemas.openxmlformats.org/officeDocument/2006/math">
                  <m:oMathParaPr>
                    <m:jc m:val="centerGroup"/>
                  </m:oMathParaPr>
                  <m:oMath xmlns:m="http://schemas.openxmlformats.org/officeDocument/2006/math">
                    <m:r>
                      <a:rPr lang="en-GB" sz="2000" i="1" dirty="0" smtClean="0">
                        <a:latin typeface="Cambria Math" panose="02040503050406030204" pitchFamily="18" charset="0"/>
                      </a:rPr>
                      <m:t>𝑄</m:t>
                    </m:r>
                    <m:r>
                      <a:rPr lang="en-GB" sz="2000" i="1" dirty="0" smtClean="0">
                        <a:latin typeface="Cambria Math" panose="02040503050406030204" pitchFamily="18" charset="0"/>
                      </a:rPr>
                      <m:t>(</m:t>
                    </m:r>
                    <m:r>
                      <a:rPr lang="en-GB" sz="2000" i="1" dirty="0" smtClean="0">
                        <a:latin typeface="Cambria Math" panose="02040503050406030204" pitchFamily="18" charset="0"/>
                      </a:rPr>
                      <m:t>𝑠</m:t>
                    </m:r>
                    <m:r>
                      <a:rPr lang="en-GB" sz="2000" i="1" dirty="0" smtClean="0">
                        <a:latin typeface="Cambria Math" panose="02040503050406030204" pitchFamily="18" charset="0"/>
                      </a:rPr>
                      <m:t>, </m:t>
                    </m:r>
                    <m:sSub>
                      <m:sSubPr>
                        <m:ctrlPr>
                          <a:rPr lang="en-GB" sz="2000" i="1" dirty="0" smtClean="0">
                            <a:latin typeface="Cambria Math" panose="02040503050406030204" pitchFamily="18" charset="0"/>
                          </a:rPr>
                        </m:ctrlPr>
                      </m:sSubPr>
                      <m:e>
                        <m:r>
                          <a:rPr lang="en-GB" sz="2000" i="1" dirty="0" smtClean="0">
                            <a:latin typeface="Cambria Math" panose="02040503050406030204" pitchFamily="18" charset="0"/>
                          </a:rPr>
                          <m:t>𝑎</m:t>
                        </m:r>
                      </m:e>
                      <m:sub>
                        <m:r>
                          <a:rPr lang="en-GB" sz="2000" i="1" dirty="0" smtClean="0">
                            <a:latin typeface="Cambria Math" panose="02040503050406030204" pitchFamily="18" charset="0"/>
                          </a:rPr>
                          <m:t>1</m:t>
                        </m:r>
                      </m:sub>
                    </m:sSub>
                    <m:r>
                      <a:rPr lang="en-GB" sz="2000" i="1" dirty="0" smtClean="0">
                        <a:latin typeface="Cambria Math" panose="02040503050406030204" pitchFamily="18" charset="0"/>
                      </a:rPr>
                      <m:t>)</m:t>
                    </m:r>
                  </m:oMath>
                </m:oMathPara>
              </a14:m>
              <a:endParaRPr lang="en-GB" sz="2000" dirty="0"/>
            </a:p>
          </dgm:t>
        </dgm:pt>
      </mc:Choice>
      <mc:Fallback xmlns="">
        <dgm:pt modelId="{5822923C-E913-487C-A617-F56F5801FFA0}">
          <dgm:prSet phldrT="[Text]" custT="1"/>
          <dgm:spPr/>
          <dgm:t>
            <a:bodyPr/>
            <a:lstStyle/>
            <a:p>
              <a:pPr algn="ctr"/>
              <a:r>
                <a:rPr lang="en-GB" sz="2000" i="0" dirty="0">
                  <a:latin typeface="Cambria Math" panose="02040503050406030204" pitchFamily="18" charset="0"/>
                </a:rPr>
                <a:t>𝑄(𝑠, 𝑎_1)</a:t>
              </a:r>
              <a:endParaRPr lang="en-GB" sz="2000" dirty="0"/>
            </a:p>
          </dgm:t>
        </dgm:pt>
      </mc:Fallback>
    </mc:AlternateContent>
    <dgm:pt modelId="{4F90B8D5-0527-4EF6-A857-C8888BC5E8F8}" type="parTrans" cxnId="{C2625008-FEB9-42D5-B0F9-49DA6F96B15A}">
      <dgm:prSet/>
      <dgm:spPr/>
      <dgm:t>
        <a:bodyPr/>
        <a:lstStyle/>
        <a:p>
          <a:endParaRPr lang="en-GB"/>
        </a:p>
      </dgm:t>
    </dgm:pt>
    <dgm:pt modelId="{95FCE003-98C5-47E9-A743-36BCDC57B85B}" type="sibTrans" cxnId="{C2625008-FEB9-42D5-B0F9-49DA6F96B15A}">
      <dgm:prSet/>
      <dgm:spPr/>
      <dgm:t>
        <a:bodyPr/>
        <a:lstStyle/>
        <a:p>
          <a:endParaRPr lang="en-GB"/>
        </a:p>
      </dgm:t>
    </dgm:pt>
    <mc:AlternateContent xmlns:mc="http://schemas.openxmlformats.org/markup-compatibility/2006" xmlns:a14="http://schemas.microsoft.com/office/drawing/2010/main">
      <mc:Choice Requires="a14">
        <dgm:pt modelId="{46B8B16E-DEF6-4B0A-B24D-809EF06F7DF2}">
          <dgm:prSet phldrT="[Text]" custT="1"/>
          <dgm:spPr/>
          <dgm:t>
            <a:bodyPr/>
            <a:lstStyle/>
            <a:p>
              <a:pPr algn="ctr"/>
              <a14:m>
                <m:oMathPara xmlns:m="http://schemas.openxmlformats.org/officeDocument/2006/math">
                  <m:oMathParaPr>
                    <m:jc m:val="centerGroup"/>
                  </m:oMathParaPr>
                  <m:oMath xmlns:m="http://schemas.openxmlformats.org/officeDocument/2006/math">
                    <m:r>
                      <a:rPr lang="en-GB" sz="2000" i="1" dirty="0" smtClean="0">
                        <a:latin typeface="Cambria Math" panose="02040503050406030204" pitchFamily="18" charset="0"/>
                      </a:rPr>
                      <m:t>𝑄</m:t>
                    </m:r>
                    <m:r>
                      <a:rPr lang="en-GB" sz="2000" i="1" dirty="0" smtClean="0">
                        <a:latin typeface="Cambria Math" panose="02040503050406030204" pitchFamily="18" charset="0"/>
                      </a:rPr>
                      <m:t>(</m:t>
                    </m:r>
                    <m:r>
                      <a:rPr lang="en-GB" sz="2000" i="1" dirty="0" smtClean="0">
                        <a:latin typeface="Cambria Math" panose="02040503050406030204" pitchFamily="18" charset="0"/>
                      </a:rPr>
                      <m:t>𝑠</m:t>
                    </m:r>
                    <m:r>
                      <a:rPr lang="en-GB" sz="2000" i="1" dirty="0" smtClean="0">
                        <a:latin typeface="Cambria Math" panose="02040503050406030204" pitchFamily="18" charset="0"/>
                      </a:rPr>
                      <m:t>, </m:t>
                    </m:r>
                    <m:sSub>
                      <m:sSubPr>
                        <m:ctrlPr>
                          <a:rPr lang="en-GB" sz="2000" i="1" dirty="0" smtClean="0">
                            <a:latin typeface="Cambria Math" panose="02040503050406030204" pitchFamily="18" charset="0"/>
                          </a:rPr>
                        </m:ctrlPr>
                      </m:sSubPr>
                      <m:e>
                        <m:r>
                          <a:rPr lang="en-GB" sz="2000" i="1" dirty="0" smtClean="0">
                            <a:latin typeface="Cambria Math" panose="02040503050406030204" pitchFamily="18" charset="0"/>
                          </a:rPr>
                          <m:t>𝑎</m:t>
                        </m:r>
                      </m:e>
                      <m:sub>
                        <m:r>
                          <a:rPr lang="en-GB" sz="2000" b="0" i="1" dirty="0" smtClean="0">
                            <a:latin typeface="Cambria Math" panose="02040503050406030204" pitchFamily="18" charset="0"/>
                          </a:rPr>
                          <m:t>2</m:t>
                        </m:r>
                      </m:sub>
                    </m:sSub>
                    <m:r>
                      <a:rPr lang="en-GB" sz="2000" i="1" dirty="0" smtClean="0">
                        <a:latin typeface="Cambria Math" panose="02040503050406030204" pitchFamily="18" charset="0"/>
                      </a:rPr>
                      <m:t>)</m:t>
                    </m:r>
                  </m:oMath>
                </m:oMathPara>
              </a14:m>
              <a:endParaRPr lang="en-GB" sz="2000" dirty="0"/>
            </a:p>
          </dgm:t>
        </dgm:pt>
      </mc:Choice>
      <mc:Fallback xmlns="">
        <dgm:pt modelId="{46B8B16E-DEF6-4B0A-B24D-809EF06F7DF2}">
          <dgm:prSet phldrT="[Text]" custT="1"/>
          <dgm:spPr/>
          <dgm:t>
            <a:bodyPr/>
            <a:lstStyle/>
            <a:p>
              <a:pPr algn="ctr"/>
              <a:r>
                <a:rPr lang="en-GB" sz="2000" i="0" dirty="0">
                  <a:latin typeface="Cambria Math" panose="02040503050406030204" pitchFamily="18" charset="0"/>
                </a:rPr>
                <a:t>𝑄(𝑠, 𝑎_</a:t>
              </a:r>
              <a:r>
                <a:rPr lang="en-GB" sz="2000" b="0" i="0" dirty="0">
                  <a:latin typeface="Cambria Math" panose="02040503050406030204" pitchFamily="18" charset="0"/>
                </a:rPr>
                <a:t>2</a:t>
              </a:r>
              <a:r>
                <a:rPr lang="en-GB" sz="2000" i="0" dirty="0">
                  <a:latin typeface="Cambria Math" panose="02040503050406030204" pitchFamily="18" charset="0"/>
                </a:rPr>
                <a:t>)</a:t>
              </a:r>
              <a:endParaRPr lang="en-GB" sz="2000" dirty="0"/>
            </a:p>
          </dgm:t>
        </dgm:pt>
      </mc:Fallback>
    </mc:AlternateContent>
    <dgm:pt modelId="{AD851DC9-0A03-4BBE-A72A-10D63E663F37}" type="parTrans" cxnId="{2152F23C-2034-4D75-A380-00DF6D1FA4CB}">
      <dgm:prSet/>
      <dgm:spPr/>
      <dgm:t>
        <a:bodyPr/>
        <a:lstStyle/>
        <a:p>
          <a:endParaRPr lang="en-GB"/>
        </a:p>
      </dgm:t>
    </dgm:pt>
    <dgm:pt modelId="{F10A3C4B-7F93-4DF6-941B-DEC8FFB4A7BE}" type="sibTrans" cxnId="{2152F23C-2034-4D75-A380-00DF6D1FA4CB}">
      <dgm:prSet/>
      <dgm:spPr/>
      <dgm:t>
        <a:bodyPr/>
        <a:lstStyle/>
        <a:p>
          <a:endParaRPr lang="en-GB"/>
        </a:p>
      </dgm:t>
    </dgm:pt>
    <mc:AlternateContent xmlns:mc="http://schemas.openxmlformats.org/markup-compatibility/2006" xmlns:a14="http://schemas.microsoft.com/office/drawing/2010/main">
      <mc:Choice Requires="a14">
        <dgm:pt modelId="{AE75B786-3AD5-44C9-9590-7BD9F11180AE}">
          <dgm:prSet phldrT="[Text]" custT="1"/>
          <dgm:spPr/>
          <dgm:t>
            <a:bodyPr/>
            <a:lstStyle/>
            <a:p>
              <a:pPr algn="ctr"/>
              <a14:m>
                <m:oMathPara xmlns:m="http://schemas.openxmlformats.org/officeDocument/2006/math">
                  <m:oMathParaPr>
                    <m:jc m:val="centerGroup"/>
                  </m:oMathParaPr>
                  <m:oMath xmlns:m="http://schemas.openxmlformats.org/officeDocument/2006/math">
                    <m:r>
                      <a:rPr lang="en-GB" sz="2000" i="1" dirty="0" smtClean="0">
                        <a:latin typeface="Cambria Math" panose="02040503050406030204" pitchFamily="18" charset="0"/>
                      </a:rPr>
                      <m:t>𝑄</m:t>
                    </m:r>
                    <m:r>
                      <a:rPr lang="en-GB" sz="2000" i="1" dirty="0" smtClean="0">
                        <a:latin typeface="Cambria Math" panose="02040503050406030204" pitchFamily="18" charset="0"/>
                      </a:rPr>
                      <m:t>(</m:t>
                    </m:r>
                    <m:r>
                      <a:rPr lang="en-GB" sz="2000" i="1" dirty="0" smtClean="0">
                        <a:latin typeface="Cambria Math" panose="02040503050406030204" pitchFamily="18" charset="0"/>
                      </a:rPr>
                      <m:t>𝑠</m:t>
                    </m:r>
                    <m:r>
                      <a:rPr lang="en-GB" sz="2000" i="1" dirty="0" smtClean="0">
                        <a:latin typeface="Cambria Math" panose="02040503050406030204" pitchFamily="18" charset="0"/>
                      </a:rPr>
                      <m:t>, </m:t>
                    </m:r>
                    <m:sSub>
                      <m:sSubPr>
                        <m:ctrlPr>
                          <a:rPr lang="en-GB" sz="2000" b="0" i="1" dirty="0" smtClean="0">
                            <a:latin typeface="Cambria Math" panose="02040503050406030204" pitchFamily="18" charset="0"/>
                          </a:rPr>
                        </m:ctrlPr>
                      </m:sSubPr>
                      <m:e>
                        <m:r>
                          <a:rPr lang="en-GB" sz="2000" b="0" i="1" dirty="0" smtClean="0">
                            <a:latin typeface="Cambria Math" panose="02040503050406030204" pitchFamily="18" charset="0"/>
                          </a:rPr>
                          <m:t>𝑎</m:t>
                        </m:r>
                      </m:e>
                      <m:sub>
                        <m:r>
                          <a:rPr lang="en-GB" sz="2000" b="0" i="1" dirty="0" smtClean="0">
                            <a:latin typeface="Cambria Math" panose="02040503050406030204" pitchFamily="18" charset="0"/>
                          </a:rPr>
                          <m:t>𝑁</m:t>
                        </m:r>
                      </m:sub>
                    </m:sSub>
                    <m:r>
                      <a:rPr lang="en-GB" sz="2000" b="0" i="1" dirty="0" smtClean="0">
                        <a:latin typeface="Cambria Math" panose="02040503050406030204" pitchFamily="18" charset="0"/>
                      </a:rPr>
                      <m:t>)</m:t>
                    </m:r>
                  </m:oMath>
                </m:oMathPara>
              </a14:m>
              <a:endParaRPr lang="en-GB" sz="2000" dirty="0"/>
            </a:p>
          </dgm:t>
        </dgm:pt>
      </mc:Choice>
      <mc:Fallback xmlns="">
        <dgm:pt modelId="{AE75B786-3AD5-44C9-9590-7BD9F11180AE}">
          <dgm:prSet phldrT="[Text]" custT="1"/>
          <dgm:spPr/>
          <dgm:t>
            <a:bodyPr/>
            <a:lstStyle/>
            <a:p>
              <a:pPr algn="ctr"/>
              <a:r>
                <a:rPr lang="en-GB" sz="2000" i="0" dirty="0">
                  <a:latin typeface="Cambria Math" panose="02040503050406030204" pitchFamily="18" charset="0"/>
                </a:rPr>
                <a:t>𝑄(𝑠, </a:t>
              </a:r>
              <a:r>
                <a:rPr lang="en-GB" sz="2000" b="0" i="0" dirty="0">
                  <a:latin typeface="Cambria Math" panose="02040503050406030204" pitchFamily="18" charset="0"/>
                </a:rPr>
                <a:t>𝑎_𝑁)</a:t>
              </a:r>
              <a:endParaRPr lang="en-GB" sz="2000" dirty="0"/>
            </a:p>
          </dgm:t>
        </dgm:pt>
      </mc:Fallback>
    </mc:AlternateContent>
    <dgm:pt modelId="{45F21CFF-B648-479A-8BCB-B1DFCC8234EC}" type="parTrans" cxnId="{C1801EEB-84F9-404C-A433-B247608A299C}">
      <dgm:prSet/>
      <dgm:spPr/>
      <dgm:t>
        <a:bodyPr/>
        <a:lstStyle/>
        <a:p>
          <a:endParaRPr lang="en-GB"/>
        </a:p>
      </dgm:t>
    </dgm:pt>
    <dgm:pt modelId="{039EED80-0EEC-4D64-B363-8A85646D122E}" type="sibTrans" cxnId="{C1801EEB-84F9-404C-A433-B247608A299C}">
      <dgm:prSet/>
      <dgm:spPr/>
      <dgm:t>
        <a:bodyPr/>
        <a:lstStyle/>
        <a:p>
          <a:endParaRPr lang="en-GB"/>
        </a:p>
      </dgm:t>
    </dgm:pt>
    <dgm:pt modelId="{BED303E2-B5AA-47FF-B3C2-188B0BC3307A}">
      <dgm:prSet phldrT="[Text]" custT="1"/>
      <dgm:spPr/>
      <dgm:t>
        <a:bodyPr/>
        <a:lstStyle/>
        <a:p>
          <a:pPr algn="ctr"/>
          <a:r>
            <a:rPr lang="en-GB" sz="2000" dirty="0"/>
            <a:t>NN Model</a:t>
          </a:r>
        </a:p>
      </dgm:t>
    </dgm:pt>
    <dgm:pt modelId="{3D08BBD4-C2C0-41A2-8597-0FDC2F22C14B}" type="parTrans" cxnId="{EB7D283B-5CDC-4755-95D7-63844CAC0C19}">
      <dgm:prSet/>
      <dgm:spPr/>
      <dgm:t>
        <a:bodyPr/>
        <a:lstStyle/>
        <a:p>
          <a:endParaRPr lang="en-GB"/>
        </a:p>
      </dgm:t>
    </dgm:pt>
    <dgm:pt modelId="{1787D6E2-936E-4D10-A34D-A5CC1338DF4C}" type="sibTrans" cxnId="{EB7D283B-5CDC-4755-95D7-63844CAC0C19}">
      <dgm:prSet/>
      <dgm:spPr/>
      <dgm:t>
        <a:bodyPr/>
        <a:lstStyle/>
        <a:p>
          <a:endParaRPr lang="en-GB"/>
        </a:p>
      </dgm:t>
    </dgm:pt>
    <dgm:pt modelId="{7C03EAA3-1517-49E7-9BF6-F2F69E0D01A2}">
      <dgm:prSet phldrT="[Text]" custT="1"/>
      <dgm:spPr/>
      <dgm:t>
        <a:bodyPr/>
        <a:lstStyle/>
        <a:p>
          <a:pPr algn="ctr"/>
          <a:r>
            <a:rPr lang="en-GB" sz="2000" dirty="0"/>
            <a:t>…</a:t>
          </a:r>
        </a:p>
      </dgm:t>
    </dgm:pt>
    <dgm:pt modelId="{1F6A87D9-AE6B-4DD1-98BB-06D52DCD7137}" type="parTrans" cxnId="{6023B4A9-F267-4664-9726-2663E2351BAE}">
      <dgm:prSet/>
      <dgm:spPr/>
      <dgm:t>
        <a:bodyPr/>
        <a:lstStyle/>
        <a:p>
          <a:endParaRPr lang="en-GB"/>
        </a:p>
      </dgm:t>
    </dgm:pt>
    <dgm:pt modelId="{55116913-9042-45D9-B882-4AFC1189241A}" type="sibTrans" cxnId="{6023B4A9-F267-4664-9726-2663E2351BAE}">
      <dgm:prSet/>
      <dgm:spPr/>
      <dgm:t>
        <a:bodyPr/>
        <a:lstStyle/>
        <a:p>
          <a:endParaRPr lang="en-GB"/>
        </a:p>
      </dgm:t>
    </dgm:pt>
    <dgm:pt modelId="{BA2D1849-BF5B-4E65-B8BB-2170B983A898}" type="pres">
      <dgm:prSet presAssocID="{B6296968-F354-422D-91F7-5B56957A1E9C}" presName="diagram" presStyleCnt="0">
        <dgm:presLayoutVars>
          <dgm:chPref val="1"/>
          <dgm:dir/>
          <dgm:animOne val="branch"/>
          <dgm:animLvl val="lvl"/>
          <dgm:resizeHandles val="exact"/>
        </dgm:presLayoutVars>
      </dgm:prSet>
      <dgm:spPr/>
    </dgm:pt>
    <dgm:pt modelId="{1839721A-C915-429B-B5B9-BBADD0AFCEA2}" type="pres">
      <dgm:prSet presAssocID="{ADBA6D0D-F690-4BC8-83F5-657C9B5E209A}" presName="root1" presStyleCnt="0"/>
      <dgm:spPr/>
    </dgm:pt>
    <dgm:pt modelId="{AA83ED58-8351-4323-B16D-8BEE9A56D8F7}" type="pres">
      <dgm:prSet presAssocID="{ADBA6D0D-F690-4BC8-83F5-657C9B5E209A}" presName="LevelOneTextNode" presStyleLbl="node0" presStyleIdx="0" presStyleCnt="1">
        <dgm:presLayoutVars>
          <dgm:chPref val="3"/>
        </dgm:presLayoutVars>
      </dgm:prSet>
      <dgm:spPr/>
    </dgm:pt>
    <dgm:pt modelId="{36D3D324-839C-4D65-ABF1-9152E62666CC}" type="pres">
      <dgm:prSet presAssocID="{ADBA6D0D-F690-4BC8-83F5-657C9B5E209A}" presName="level2hierChild" presStyleCnt="0"/>
      <dgm:spPr/>
    </dgm:pt>
    <dgm:pt modelId="{0B4CCE7D-F79F-4698-BC33-EFA472FEA5E5}" type="pres">
      <dgm:prSet presAssocID="{3D08BBD4-C2C0-41A2-8597-0FDC2F22C14B}" presName="conn2-1" presStyleLbl="parChTrans1D2" presStyleIdx="0" presStyleCnt="1"/>
      <dgm:spPr/>
    </dgm:pt>
    <dgm:pt modelId="{B057E9CC-BB8C-408E-9865-185F0FC7EAEC}" type="pres">
      <dgm:prSet presAssocID="{3D08BBD4-C2C0-41A2-8597-0FDC2F22C14B}" presName="connTx" presStyleLbl="parChTrans1D2" presStyleIdx="0" presStyleCnt="1"/>
      <dgm:spPr/>
    </dgm:pt>
    <dgm:pt modelId="{05DA1528-F888-44B6-B22F-77688C9B0620}" type="pres">
      <dgm:prSet presAssocID="{BED303E2-B5AA-47FF-B3C2-188B0BC3307A}" presName="root2" presStyleCnt="0"/>
      <dgm:spPr/>
    </dgm:pt>
    <dgm:pt modelId="{632F5BBD-67D9-4197-A63E-D423AA535908}" type="pres">
      <dgm:prSet presAssocID="{BED303E2-B5AA-47FF-B3C2-188B0BC3307A}" presName="LevelTwoTextNode" presStyleLbl="node2" presStyleIdx="0" presStyleCnt="1" custScaleX="149314">
        <dgm:presLayoutVars>
          <dgm:chPref val="3"/>
        </dgm:presLayoutVars>
      </dgm:prSet>
      <dgm:spPr/>
    </dgm:pt>
    <dgm:pt modelId="{2D773130-09EA-4365-B433-7E567FA839CF}" type="pres">
      <dgm:prSet presAssocID="{BED303E2-B5AA-47FF-B3C2-188B0BC3307A}" presName="level3hierChild" presStyleCnt="0"/>
      <dgm:spPr/>
    </dgm:pt>
    <dgm:pt modelId="{C3F6A055-0B09-4926-B585-FA344DAC32CB}" type="pres">
      <dgm:prSet presAssocID="{4F90B8D5-0527-4EF6-A857-C8888BC5E8F8}" presName="conn2-1" presStyleLbl="parChTrans1D3" presStyleIdx="0" presStyleCnt="4"/>
      <dgm:spPr/>
    </dgm:pt>
    <dgm:pt modelId="{EADBE5AC-3F29-4635-BB19-7D5D1BFF7352}" type="pres">
      <dgm:prSet presAssocID="{4F90B8D5-0527-4EF6-A857-C8888BC5E8F8}" presName="connTx" presStyleLbl="parChTrans1D3" presStyleIdx="0" presStyleCnt="4"/>
      <dgm:spPr/>
    </dgm:pt>
    <dgm:pt modelId="{1E851813-D0E7-4705-B82D-7981966F90D9}" type="pres">
      <dgm:prSet presAssocID="{5822923C-E913-487C-A617-F56F5801FFA0}" presName="root2" presStyleCnt="0"/>
      <dgm:spPr/>
    </dgm:pt>
    <dgm:pt modelId="{63208F3D-4244-4E62-B50E-710302421FD1}" type="pres">
      <dgm:prSet presAssocID="{5822923C-E913-487C-A617-F56F5801FFA0}" presName="LevelTwoTextNode" presStyleLbl="node3" presStyleIdx="0" presStyleCnt="4">
        <dgm:presLayoutVars>
          <dgm:chPref val="3"/>
        </dgm:presLayoutVars>
      </dgm:prSet>
      <dgm:spPr/>
    </dgm:pt>
    <dgm:pt modelId="{08F7DB0C-5F43-4E3C-9CC2-F1A4F3824D21}" type="pres">
      <dgm:prSet presAssocID="{5822923C-E913-487C-A617-F56F5801FFA0}" presName="level3hierChild" presStyleCnt="0"/>
      <dgm:spPr/>
    </dgm:pt>
    <dgm:pt modelId="{C65454CC-7F01-4214-A212-CA86EF33AAEE}" type="pres">
      <dgm:prSet presAssocID="{AD851DC9-0A03-4BBE-A72A-10D63E663F37}" presName="conn2-1" presStyleLbl="parChTrans1D3" presStyleIdx="1" presStyleCnt="4"/>
      <dgm:spPr/>
    </dgm:pt>
    <dgm:pt modelId="{E23BEEFB-4A74-449B-9D7E-6EAD0FCDEF6A}" type="pres">
      <dgm:prSet presAssocID="{AD851DC9-0A03-4BBE-A72A-10D63E663F37}" presName="connTx" presStyleLbl="parChTrans1D3" presStyleIdx="1" presStyleCnt="4"/>
      <dgm:spPr/>
    </dgm:pt>
    <dgm:pt modelId="{44EBB804-AC94-4B62-83F5-27DF74F0C4A0}" type="pres">
      <dgm:prSet presAssocID="{46B8B16E-DEF6-4B0A-B24D-809EF06F7DF2}" presName="root2" presStyleCnt="0"/>
      <dgm:spPr/>
    </dgm:pt>
    <dgm:pt modelId="{B97E88FF-B30E-4C76-9D1C-172A77664CC2}" type="pres">
      <dgm:prSet presAssocID="{46B8B16E-DEF6-4B0A-B24D-809EF06F7DF2}" presName="LevelTwoTextNode" presStyleLbl="node3" presStyleIdx="1" presStyleCnt="4">
        <dgm:presLayoutVars>
          <dgm:chPref val="3"/>
        </dgm:presLayoutVars>
      </dgm:prSet>
      <dgm:spPr/>
    </dgm:pt>
    <dgm:pt modelId="{C0DBB70C-528B-4F7D-BBE4-CF2A276C8660}" type="pres">
      <dgm:prSet presAssocID="{46B8B16E-DEF6-4B0A-B24D-809EF06F7DF2}" presName="level3hierChild" presStyleCnt="0"/>
      <dgm:spPr/>
    </dgm:pt>
    <dgm:pt modelId="{7BBC48D1-63E9-4358-8399-7FD16DA27C6C}" type="pres">
      <dgm:prSet presAssocID="{1F6A87D9-AE6B-4DD1-98BB-06D52DCD7137}" presName="conn2-1" presStyleLbl="parChTrans1D3" presStyleIdx="2" presStyleCnt="4"/>
      <dgm:spPr/>
    </dgm:pt>
    <dgm:pt modelId="{14F5C596-6C58-401A-BA38-A1BA12685E12}" type="pres">
      <dgm:prSet presAssocID="{1F6A87D9-AE6B-4DD1-98BB-06D52DCD7137}" presName="connTx" presStyleLbl="parChTrans1D3" presStyleIdx="2" presStyleCnt="4"/>
      <dgm:spPr/>
    </dgm:pt>
    <dgm:pt modelId="{CB7A2B33-3672-4F98-B008-C020AA6BFF68}" type="pres">
      <dgm:prSet presAssocID="{7C03EAA3-1517-49E7-9BF6-F2F69E0D01A2}" presName="root2" presStyleCnt="0"/>
      <dgm:spPr/>
    </dgm:pt>
    <dgm:pt modelId="{495A5F9D-E029-4E87-857E-14BC75EBA275}" type="pres">
      <dgm:prSet presAssocID="{7C03EAA3-1517-49E7-9BF6-F2F69E0D01A2}" presName="LevelTwoTextNode" presStyleLbl="node3" presStyleIdx="2" presStyleCnt="4">
        <dgm:presLayoutVars>
          <dgm:chPref val="3"/>
        </dgm:presLayoutVars>
      </dgm:prSet>
      <dgm:spPr/>
    </dgm:pt>
    <dgm:pt modelId="{78259862-FFE8-4D63-97CC-2CFC6E433EE4}" type="pres">
      <dgm:prSet presAssocID="{7C03EAA3-1517-49E7-9BF6-F2F69E0D01A2}" presName="level3hierChild" presStyleCnt="0"/>
      <dgm:spPr/>
    </dgm:pt>
    <dgm:pt modelId="{154BD5FB-E8DC-434F-A025-C05318728C02}" type="pres">
      <dgm:prSet presAssocID="{45F21CFF-B648-479A-8BCB-B1DFCC8234EC}" presName="conn2-1" presStyleLbl="parChTrans1D3" presStyleIdx="3" presStyleCnt="4"/>
      <dgm:spPr/>
    </dgm:pt>
    <dgm:pt modelId="{1280B74E-261A-49AC-B390-3000E3758920}" type="pres">
      <dgm:prSet presAssocID="{45F21CFF-B648-479A-8BCB-B1DFCC8234EC}" presName="connTx" presStyleLbl="parChTrans1D3" presStyleIdx="3" presStyleCnt="4"/>
      <dgm:spPr/>
    </dgm:pt>
    <dgm:pt modelId="{D93F6A42-A45D-41A2-968B-38000E7E8AE5}" type="pres">
      <dgm:prSet presAssocID="{AE75B786-3AD5-44C9-9590-7BD9F11180AE}" presName="root2" presStyleCnt="0"/>
      <dgm:spPr/>
    </dgm:pt>
    <dgm:pt modelId="{0E32D2A3-2E27-478E-82E9-38A325CE0B2B}" type="pres">
      <dgm:prSet presAssocID="{AE75B786-3AD5-44C9-9590-7BD9F11180AE}" presName="LevelTwoTextNode" presStyleLbl="node3" presStyleIdx="3" presStyleCnt="4">
        <dgm:presLayoutVars>
          <dgm:chPref val="3"/>
        </dgm:presLayoutVars>
      </dgm:prSet>
      <dgm:spPr/>
    </dgm:pt>
    <dgm:pt modelId="{D5EE9225-F38D-4D6F-AC87-9DA6B58A8BE0}" type="pres">
      <dgm:prSet presAssocID="{AE75B786-3AD5-44C9-9590-7BD9F11180AE}" presName="level3hierChild" presStyleCnt="0"/>
      <dgm:spPr/>
    </dgm:pt>
  </dgm:ptLst>
  <dgm:cxnLst>
    <dgm:cxn modelId="{AA397D01-DA3C-45E5-B6D1-0C0046BBAA1C}" srcId="{B6296968-F354-422D-91F7-5B56957A1E9C}" destId="{ADBA6D0D-F690-4BC8-83F5-657C9B5E209A}" srcOrd="0" destOrd="0" parTransId="{B53636B3-4224-4F29-8A35-220B2FEB7A6C}" sibTransId="{D21464A2-F23E-46E1-8A97-A5AC0B0E5CF9}"/>
    <dgm:cxn modelId="{3139BE07-6E68-4866-A418-E6BE45D89673}" type="presOf" srcId="{3D08BBD4-C2C0-41A2-8597-0FDC2F22C14B}" destId="{B057E9CC-BB8C-408E-9865-185F0FC7EAEC}" srcOrd="1" destOrd="0" presId="urn:microsoft.com/office/officeart/2005/8/layout/hierarchy2"/>
    <dgm:cxn modelId="{C2625008-FEB9-42D5-B0F9-49DA6F96B15A}" srcId="{BED303E2-B5AA-47FF-B3C2-188B0BC3307A}" destId="{5822923C-E913-487C-A617-F56F5801FFA0}" srcOrd="0" destOrd="0" parTransId="{4F90B8D5-0527-4EF6-A857-C8888BC5E8F8}" sibTransId="{95FCE003-98C5-47E9-A743-36BCDC57B85B}"/>
    <dgm:cxn modelId="{A3233916-A693-4010-8EA0-95A4F2879B24}" type="presOf" srcId="{5822923C-E913-487C-A617-F56F5801FFA0}" destId="{63208F3D-4244-4E62-B50E-710302421FD1}" srcOrd="0" destOrd="0" presId="urn:microsoft.com/office/officeart/2005/8/layout/hierarchy2"/>
    <dgm:cxn modelId="{64B46235-EE14-4E47-BBE6-6D60D6706954}" type="presOf" srcId="{AD851DC9-0A03-4BBE-A72A-10D63E663F37}" destId="{E23BEEFB-4A74-449B-9D7E-6EAD0FCDEF6A}" srcOrd="1" destOrd="0" presId="urn:microsoft.com/office/officeart/2005/8/layout/hierarchy2"/>
    <dgm:cxn modelId="{EB7D283B-5CDC-4755-95D7-63844CAC0C19}" srcId="{ADBA6D0D-F690-4BC8-83F5-657C9B5E209A}" destId="{BED303E2-B5AA-47FF-B3C2-188B0BC3307A}" srcOrd="0" destOrd="0" parTransId="{3D08BBD4-C2C0-41A2-8597-0FDC2F22C14B}" sibTransId="{1787D6E2-936E-4D10-A34D-A5CC1338DF4C}"/>
    <dgm:cxn modelId="{D9ABBE3B-AAE0-4347-97B4-C2D51B58C225}" type="presOf" srcId="{4F90B8D5-0527-4EF6-A857-C8888BC5E8F8}" destId="{EADBE5AC-3F29-4635-BB19-7D5D1BFF7352}" srcOrd="1" destOrd="0" presId="urn:microsoft.com/office/officeart/2005/8/layout/hierarchy2"/>
    <dgm:cxn modelId="{2152F23C-2034-4D75-A380-00DF6D1FA4CB}" srcId="{BED303E2-B5AA-47FF-B3C2-188B0BC3307A}" destId="{46B8B16E-DEF6-4B0A-B24D-809EF06F7DF2}" srcOrd="1" destOrd="0" parTransId="{AD851DC9-0A03-4BBE-A72A-10D63E663F37}" sibTransId="{F10A3C4B-7F93-4DF6-941B-DEC8FFB4A7BE}"/>
    <dgm:cxn modelId="{05BC2E67-896C-45FD-932F-FA5D3571177F}" type="presOf" srcId="{45F21CFF-B648-479A-8BCB-B1DFCC8234EC}" destId="{154BD5FB-E8DC-434F-A025-C05318728C02}" srcOrd="0" destOrd="0" presId="urn:microsoft.com/office/officeart/2005/8/layout/hierarchy2"/>
    <dgm:cxn modelId="{017FAE6C-1B68-4014-8FE4-9BE656BC3539}" type="presOf" srcId="{4F90B8D5-0527-4EF6-A857-C8888BC5E8F8}" destId="{C3F6A055-0B09-4926-B585-FA344DAC32CB}" srcOrd="0" destOrd="0" presId="urn:microsoft.com/office/officeart/2005/8/layout/hierarchy2"/>
    <dgm:cxn modelId="{F1FD2971-D815-4DC3-ACB4-37EA98BF7817}" type="presOf" srcId="{7C03EAA3-1517-49E7-9BF6-F2F69E0D01A2}" destId="{495A5F9D-E029-4E87-857E-14BC75EBA275}" srcOrd="0" destOrd="0" presId="urn:microsoft.com/office/officeart/2005/8/layout/hierarchy2"/>
    <dgm:cxn modelId="{9C89E184-8664-4965-AB16-E4B98FD9EB40}" type="presOf" srcId="{AE75B786-3AD5-44C9-9590-7BD9F11180AE}" destId="{0E32D2A3-2E27-478E-82E9-38A325CE0B2B}" srcOrd="0" destOrd="0" presId="urn:microsoft.com/office/officeart/2005/8/layout/hierarchy2"/>
    <dgm:cxn modelId="{639B3D94-D8CE-457D-B2D9-E61645243FD0}" type="presOf" srcId="{45F21CFF-B648-479A-8BCB-B1DFCC8234EC}" destId="{1280B74E-261A-49AC-B390-3000E3758920}" srcOrd="1" destOrd="0" presId="urn:microsoft.com/office/officeart/2005/8/layout/hierarchy2"/>
    <dgm:cxn modelId="{403BC898-4E83-4736-996A-8183BFC98370}" type="presOf" srcId="{ADBA6D0D-F690-4BC8-83F5-657C9B5E209A}" destId="{AA83ED58-8351-4323-B16D-8BEE9A56D8F7}" srcOrd="0" destOrd="0" presId="urn:microsoft.com/office/officeart/2005/8/layout/hierarchy2"/>
    <dgm:cxn modelId="{6023B4A9-F267-4664-9726-2663E2351BAE}" srcId="{BED303E2-B5AA-47FF-B3C2-188B0BC3307A}" destId="{7C03EAA3-1517-49E7-9BF6-F2F69E0D01A2}" srcOrd="2" destOrd="0" parTransId="{1F6A87D9-AE6B-4DD1-98BB-06D52DCD7137}" sibTransId="{55116913-9042-45D9-B882-4AFC1189241A}"/>
    <dgm:cxn modelId="{F8ED9EBA-6516-40C7-874B-4F0CDCA43ACB}" type="presOf" srcId="{1F6A87D9-AE6B-4DD1-98BB-06D52DCD7137}" destId="{14F5C596-6C58-401A-BA38-A1BA12685E12}" srcOrd="1" destOrd="0" presId="urn:microsoft.com/office/officeart/2005/8/layout/hierarchy2"/>
    <dgm:cxn modelId="{A8170ABB-4EF8-4707-A051-129D9249EFAC}" type="presOf" srcId="{46B8B16E-DEF6-4B0A-B24D-809EF06F7DF2}" destId="{B97E88FF-B30E-4C76-9D1C-172A77664CC2}" srcOrd="0" destOrd="0" presId="urn:microsoft.com/office/officeart/2005/8/layout/hierarchy2"/>
    <dgm:cxn modelId="{72D698CB-4E3A-4458-A670-AEFBC4AD78F8}" type="presOf" srcId="{BED303E2-B5AA-47FF-B3C2-188B0BC3307A}" destId="{632F5BBD-67D9-4197-A63E-D423AA535908}" srcOrd="0" destOrd="0" presId="urn:microsoft.com/office/officeart/2005/8/layout/hierarchy2"/>
    <dgm:cxn modelId="{2FD98DDA-0F89-4BDD-A8D8-3F3AD0FFE60F}" type="presOf" srcId="{3D08BBD4-C2C0-41A2-8597-0FDC2F22C14B}" destId="{0B4CCE7D-F79F-4698-BC33-EFA472FEA5E5}" srcOrd="0" destOrd="0" presId="urn:microsoft.com/office/officeart/2005/8/layout/hierarchy2"/>
    <dgm:cxn modelId="{C1801EEB-84F9-404C-A433-B247608A299C}" srcId="{BED303E2-B5AA-47FF-B3C2-188B0BC3307A}" destId="{AE75B786-3AD5-44C9-9590-7BD9F11180AE}" srcOrd="3" destOrd="0" parTransId="{45F21CFF-B648-479A-8BCB-B1DFCC8234EC}" sibTransId="{039EED80-0EEC-4D64-B363-8A85646D122E}"/>
    <dgm:cxn modelId="{A3F775F6-0F6E-4FE2-A4C3-CF834FC07416}" type="presOf" srcId="{B6296968-F354-422D-91F7-5B56957A1E9C}" destId="{BA2D1849-BF5B-4E65-B8BB-2170B983A898}" srcOrd="0" destOrd="0" presId="urn:microsoft.com/office/officeart/2005/8/layout/hierarchy2"/>
    <dgm:cxn modelId="{513552F9-83A7-4814-9AB2-50413E1F7784}" type="presOf" srcId="{AD851DC9-0A03-4BBE-A72A-10D63E663F37}" destId="{C65454CC-7F01-4214-A212-CA86EF33AAEE}" srcOrd="0" destOrd="0" presId="urn:microsoft.com/office/officeart/2005/8/layout/hierarchy2"/>
    <dgm:cxn modelId="{294E3EFA-5D15-4A49-87D9-064A0BE6FDB5}" type="presOf" srcId="{1F6A87D9-AE6B-4DD1-98BB-06D52DCD7137}" destId="{7BBC48D1-63E9-4358-8399-7FD16DA27C6C}" srcOrd="0" destOrd="0" presId="urn:microsoft.com/office/officeart/2005/8/layout/hierarchy2"/>
    <dgm:cxn modelId="{0F112DCA-A70E-43A9-8E86-F49D8BE27218}" type="presParOf" srcId="{BA2D1849-BF5B-4E65-B8BB-2170B983A898}" destId="{1839721A-C915-429B-B5B9-BBADD0AFCEA2}" srcOrd="0" destOrd="0" presId="urn:microsoft.com/office/officeart/2005/8/layout/hierarchy2"/>
    <dgm:cxn modelId="{99C04B8A-7970-4530-8DC9-35C915FB2276}" type="presParOf" srcId="{1839721A-C915-429B-B5B9-BBADD0AFCEA2}" destId="{AA83ED58-8351-4323-B16D-8BEE9A56D8F7}" srcOrd="0" destOrd="0" presId="urn:microsoft.com/office/officeart/2005/8/layout/hierarchy2"/>
    <dgm:cxn modelId="{E75C38D5-6DB2-416E-A7C6-158EBC55F655}" type="presParOf" srcId="{1839721A-C915-429B-B5B9-BBADD0AFCEA2}" destId="{36D3D324-839C-4D65-ABF1-9152E62666CC}" srcOrd="1" destOrd="0" presId="urn:microsoft.com/office/officeart/2005/8/layout/hierarchy2"/>
    <dgm:cxn modelId="{8F90B5FC-0B11-4F26-8473-621ABDBD94D4}" type="presParOf" srcId="{36D3D324-839C-4D65-ABF1-9152E62666CC}" destId="{0B4CCE7D-F79F-4698-BC33-EFA472FEA5E5}" srcOrd="0" destOrd="0" presId="urn:microsoft.com/office/officeart/2005/8/layout/hierarchy2"/>
    <dgm:cxn modelId="{7B0E7C32-F0C6-48C5-AE22-3836F07189EE}" type="presParOf" srcId="{0B4CCE7D-F79F-4698-BC33-EFA472FEA5E5}" destId="{B057E9CC-BB8C-408E-9865-185F0FC7EAEC}" srcOrd="0" destOrd="0" presId="urn:microsoft.com/office/officeart/2005/8/layout/hierarchy2"/>
    <dgm:cxn modelId="{0262600F-770B-41A0-8C0D-7D2BB5E792AA}" type="presParOf" srcId="{36D3D324-839C-4D65-ABF1-9152E62666CC}" destId="{05DA1528-F888-44B6-B22F-77688C9B0620}" srcOrd="1" destOrd="0" presId="urn:microsoft.com/office/officeart/2005/8/layout/hierarchy2"/>
    <dgm:cxn modelId="{EDD8B7A7-BC0A-4BC8-9AD1-1ABF666475DC}" type="presParOf" srcId="{05DA1528-F888-44B6-B22F-77688C9B0620}" destId="{632F5BBD-67D9-4197-A63E-D423AA535908}" srcOrd="0" destOrd="0" presId="urn:microsoft.com/office/officeart/2005/8/layout/hierarchy2"/>
    <dgm:cxn modelId="{0C9BD8F7-E071-470C-BC65-CD2A62DF28AD}" type="presParOf" srcId="{05DA1528-F888-44B6-B22F-77688C9B0620}" destId="{2D773130-09EA-4365-B433-7E567FA839CF}" srcOrd="1" destOrd="0" presId="urn:microsoft.com/office/officeart/2005/8/layout/hierarchy2"/>
    <dgm:cxn modelId="{3AFFA4E1-F5BA-4CD0-97D5-B3454792F7CA}" type="presParOf" srcId="{2D773130-09EA-4365-B433-7E567FA839CF}" destId="{C3F6A055-0B09-4926-B585-FA344DAC32CB}" srcOrd="0" destOrd="0" presId="urn:microsoft.com/office/officeart/2005/8/layout/hierarchy2"/>
    <dgm:cxn modelId="{FC1E7C93-EA97-4B4D-8418-091F68AFD3EB}" type="presParOf" srcId="{C3F6A055-0B09-4926-B585-FA344DAC32CB}" destId="{EADBE5AC-3F29-4635-BB19-7D5D1BFF7352}" srcOrd="0" destOrd="0" presId="urn:microsoft.com/office/officeart/2005/8/layout/hierarchy2"/>
    <dgm:cxn modelId="{7429B08A-8BF7-454B-9D68-2BA0F11154E9}" type="presParOf" srcId="{2D773130-09EA-4365-B433-7E567FA839CF}" destId="{1E851813-D0E7-4705-B82D-7981966F90D9}" srcOrd="1" destOrd="0" presId="urn:microsoft.com/office/officeart/2005/8/layout/hierarchy2"/>
    <dgm:cxn modelId="{BBAF4C1D-3AA0-485C-BA9D-8C7739F7A02C}" type="presParOf" srcId="{1E851813-D0E7-4705-B82D-7981966F90D9}" destId="{63208F3D-4244-4E62-B50E-710302421FD1}" srcOrd="0" destOrd="0" presId="urn:microsoft.com/office/officeart/2005/8/layout/hierarchy2"/>
    <dgm:cxn modelId="{857DE970-10F3-42DE-BD97-583E74B314FB}" type="presParOf" srcId="{1E851813-D0E7-4705-B82D-7981966F90D9}" destId="{08F7DB0C-5F43-4E3C-9CC2-F1A4F3824D21}" srcOrd="1" destOrd="0" presId="urn:microsoft.com/office/officeart/2005/8/layout/hierarchy2"/>
    <dgm:cxn modelId="{79E4CAD1-3D3E-403C-AB8A-B387E4E9DF9F}" type="presParOf" srcId="{2D773130-09EA-4365-B433-7E567FA839CF}" destId="{C65454CC-7F01-4214-A212-CA86EF33AAEE}" srcOrd="2" destOrd="0" presId="urn:microsoft.com/office/officeart/2005/8/layout/hierarchy2"/>
    <dgm:cxn modelId="{9959AF1A-59DC-412F-AEDB-86EAB5357253}" type="presParOf" srcId="{C65454CC-7F01-4214-A212-CA86EF33AAEE}" destId="{E23BEEFB-4A74-449B-9D7E-6EAD0FCDEF6A}" srcOrd="0" destOrd="0" presId="urn:microsoft.com/office/officeart/2005/8/layout/hierarchy2"/>
    <dgm:cxn modelId="{4D050C10-1C37-4B84-B91F-A57D720EB613}" type="presParOf" srcId="{2D773130-09EA-4365-B433-7E567FA839CF}" destId="{44EBB804-AC94-4B62-83F5-27DF74F0C4A0}" srcOrd="3" destOrd="0" presId="urn:microsoft.com/office/officeart/2005/8/layout/hierarchy2"/>
    <dgm:cxn modelId="{7B1F2BE1-A31D-473C-BE38-660D4DF4FCD1}" type="presParOf" srcId="{44EBB804-AC94-4B62-83F5-27DF74F0C4A0}" destId="{B97E88FF-B30E-4C76-9D1C-172A77664CC2}" srcOrd="0" destOrd="0" presId="urn:microsoft.com/office/officeart/2005/8/layout/hierarchy2"/>
    <dgm:cxn modelId="{8AD4657E-292C-4BC8-A938-A50FD92E2ED3}" type="presParOf" srcId="{44EBB804-AC94-4B62-83F5-27DF74F0C4A0}" destId="{C0DBB70C-528B-4F7D-BBE4-CF2A276C8660}" srcOrd="1" destOrd="0" presId="urn:microsoft.com/office/officeart/2005/8/layout/hierarchy2"/>
    <dgm:cxn modelId="{A021C21C-C5C8-4C53-A08D-B51626DA9909}" type="presParOf" srcId="{2D773130-09EA-4365-B433-7E567FA839CF}" destId="{7BBC48D1-63E9-4358-8399-7FD16DA27C6C}" srcOrd="4" destOrd="0" presId="urn:microsoft.com/office/officeart/2005/8/layout/hierarchy2"/>
    <dgm:cxn modelId="{5420A2AA-8CFD-4B7E-8BF4-331A03E812D3}" type="presParOf" srcId="{7BBC48D1-63E9-4358-8399-7FD16DA27C6C}" destId="{14F5C596-6C58-401A-BA38-A1BA12685E12}" srcOrd="0" destOrd="0" presId="urn:microsoft.com/office/officeart/2005/8/layout/hierarchy2"/>
    <dgm:cxn modelId="{320F1D9A-44BF-4C07-B907-361027A5924E}" type="presParOf" srcId="{2D773130-09EA-4365-B433-7E567FA839CF}" destId="{CB7A2B33-3672-4F98-B008-C020AA6BFF68}" srcOrd="5" destOrd="0" presId="urn:microsoft.com/office/officeart/2005/8/layout/hierarchy2"/>
    <dgm:cxn modelId="{7184087D-E7A8-4FAE-A538-CFBBE2D961C8}" type="presParOf" srcId="{CB7A2B33-3672-4F98-B008-C020AA6BFF68}" destId="{495A5F9D-E029-4E87-857E-14BC75EBA275}" srcOrd="0" destOrd="0" presId="urn:microsoft.com/office/officeart/2005/8/layout/hierarchy2"/>
    <dgm:cxn modelId="{8AD6DB44-5839-4DAF-B812-FF840FD8D5B0}" type="presParOf" srcId="{CB7A2B33-3672-4F98-B008-C020AA6BFF68}" destId="{78259862-FFE8-4D63-97CC-2CFC6E433EE4}" srcOrd="1" destOrd="0" presId="urn:microsoft.com/office/officeart/2005/8/layout/hierarchy2"/>
    <dgm:cxn modelId="{2D6118F0-0EF4-4ED2-8810-059CC53F44B3}" type="presParOf" srcId="{2D773130-09EA-4365-B433-7E567FA839CF}" destId="{154BD5FB-E8DC-434F-A025-C05318728C02}" srcOrd="6" destOrd="0" presId="urn:microsoft.com/office/officeart/2005/8/layout/hierarchy2"/>
    <dgm:cxn modelId="{F85287B8-6F63-4E45-95CE-F611CBF38D03}" type="presParOf" srcId="{154BD5FB-E8DC-434F-A025-C05318728C02}" destId="{1280B74E-261A-49AC-B390-3000E3758920}" srcOrd="0" destOrd="0" presId="urn:microsoft.com/office/officeart/2005/8/layout/hierarchy2"/>
    <dgm:cxn modelId="{5F8F50E4-B8B3-4D23-AB5E-0B7AEEF737A0}" type="presParOf" srcId="{2D773130-09EA-4365-B433-7E567FA839CF}" destId="{D93F6A42-A45D-41A2-968B-38000E7E8AE5}" srcOrd="7" destOrd="0" presId="urn:microsoft.com/office/officeart/2005/8/layout/hierarchy2"/>
    <dgm:cxn modelId="{6F4132B6-4F7B-4620-B165-4AA038F7E379}" type="presParOf" srcId="{D93F6A42-A45D-41A2-968B-38000E7E8AE5}" destId="{0E32D2A3-2E27-478E-82E9-38A325CE0B2B}" srcOrd="0" destOrd="0" presId="urn:microsoft.com/office/officeart/2005/8/layout/hierarchy2"/>
    <dgm:cxn modelId="{CA17A770-D111-460B-A5D6-69BD3FA565F1}" type="presParOf" srcId="{D93F6A42-A45D-41A2-968B-38000E7E8AE5}" destId="{D5EE9225-F38D-4D6F-AC87-9DA6B58A8BE0}" srcOrd="1" destOrd="0" presId="urn:microsoft.com/office/officeart/2005/8/layout/hierarchy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6296968-F354-422D-91F7-5B56957A1E9C}" type="doc">
      <dgm:prSet loTypeId="urn:microsoft.com/office/officeart/2005/8/layout/hierarchy2" loCatId="hierarchy" qsTypeId="urn:microsoft.com/office/officeart/2005/8/quickstyle/simple1" qsCatId="simple" csTypeId="urn:microsoft.com/office/officeart/2005/8/colors/accent1_2" csCatId="accent1" phldr="1"/>
      <dgm:spPr/>
      <dgm:t>
        <a:bodyPr/>
        <a:lstStyle/>
        <a:p>
          <a:endParaRPr lang="en-GB"/>
        </a:p>
      </dgm:t>
    </dgm:pt>
    <dgm:pt modelId="{ADBA6D0D-F690-4BC8-83F5-657C9B5E209A}">
      <dgm:prSet phldrT="[Text]" custT="1"/>
      <dgm:spPr/>
      <dgm:t>
        <a:bodyPr/>
        <a:lstStyle/>
        <a:p>
          <a:pPr algn="ctr"/>
          <a:r>
            <a:rPr lang="en-GB" sz="2000" dirty="0"/>
            <a:t>State s</a:t>
          </a:r>
        </a:p>
      </dgm:t>
    </dgm:pt>
    <dgm:pt modelId="{B53636B3-4224-4F29-8A35-220B2FEB7A6C}" type="parTrans" cxnId="{AA397D01-DA3C-45E5-B6D1-0C0046BBAA1C}">
      <dgm:prSet/>
      <dgm:spPr/>
      <dgm:t>
        <a:bodyPr/>
        <a:lstStyle/>
        <a:p>
          <a:endParaRPr lang="en-GB"/>
        </a:p>
      </dgm:t>
    </dgm:pt>
    <dgm:pt modelId="{D21464A2-F23E-46E1-8A97-A5AC0B0E5CF9}" type="sibTrans" cxnId="{AA397D01-DA3C-45E5-B6D1-0C0046BBAA1C}">
      <dgm:prSet/>
      <dgm:spPr/>
      <dgm:t>
        <a:bodyPr/>
        <a:lstStyle/>
        <a:p>
          <a:endParaRPr lang="en-GB"/>
        </a:p>
      </dgm:t>
    </dgm:pt>
    <dgm:pt modelId="{5822923C-E913-487C-A617-F56F5801FFA0}">
      <dgm:prSet phldrT="[Text]" custT="1"/>
      <dgm:spPr>
        <a:blipFill>
          <a:blip xmlns:r="http://schemas.openxmlformats.org/officeDocument/2006/relationships" r:embed="rId1"/>
          <a:stretch>
            <a:fillRect/>
          </a:stretch>
        </a:blipFill>
      </dgm:spPr>
      <dgm:t>
        <a:bodyPr/>
        <a:lstStyle/>
        <a:p>
          <a:r>
            <a:rPr lang="en-GB">
              <a:noFill/>
            </a:rPr>
            <a:t> </a:t>
          </a:r>
        </a:p>
      </dgm:t>
    </dgm:pt>
    <dgm:pt modelId="{4F90B8D5-0527-4EF6-A857-C8888BC5E8F8}" type="parTrans" cxnId="{C2625008-FEB9-42D5-B0F9-49DA6F96B15A}">
      <dgm:prSet/>
      <dgm:spPr/>
      <dgm:t>
        <a:bodyPr/>
        <a:lstStyle/>
        <a:p>
          <a:endParaRPr lang="en-GB"/>
        </a:p>
      </dgm:t>
    </dgm:pt>
    <dgm:pt modelId="{95FCE003-98C5-47E9-A743-36BCDC57B85B}" type="sibTrans" cxnId="{C2625008-FEB9-42D5-B0F9-49DA6F96B15A}">
      <dgm:prSet/>
      <dgm:spPr/>
      <dgm:t>
        <a:bodyPr/>
        <a:lstStyle/>
        <a:p>
          <a:endParaRPr lang="en-GB"/>
        </a:p>
      </dgm:t>
    </dgm:pt>
    <dgm:pt modelId="{46B8B16E-DEF6-4B0A-B24D-809EF06F7DF2}">
      <dgm:prSet phldrT="[Text]" custT="1"/>
      <dgm:spPr>
        <a:blipFill>
          <a:blip xmlns:r="http://schemas.openxmlformats.org/officeDocument/2006/relationships" r:embed="rId2"/>
          <a:stretch>
            <a:fillRect/>
          </a:stretch>
        </a:blipFill>
      </dgm:spPr>
      <dgm:t>
        <a:bodyPr/>
        <a:lstStyle/>
        <a:p>
          <a:r>
            <a:rPr lang="en-GB">
              <a:noFill/>
            </a:rPr>
            <a:t> </a:t>
          </a:r>
        </a:p>
      </dgm:t>
    </dgm:pt>
    <dgm:pt modelId="{AD851DC9-0A03-4BBE-A72A-10D63E663F37}" type="parTrans" cxnId="{2152F23C-2034-4D75-A380-00DF6D1FA4CB}">
      <dgm:prSet/>
      <dgm:spPr/>
      <dgm:t>
        <a:bodyPr/>
        <a:lstStyle/>
        <a:p>
          <a:endParaRPr lang="en-GB"/>
        </a:p>
      </dgm:t>
    </dgm:pt>
    <dgm:pt modelId="{F10A3C4B-7F93-4DF6-941B-DEC8FFB4A7BE}" type="sibTrans" cxnId="{2152F23C-2034-4D75-A380-00DF6D1FA4CB}">
      <dgm:prSet/>
      <dgm:spPr/>
      <dgm:t>
        <a:bodyPr/>
        <a:lstStyle/>
        <a:p>
          <a:endParaRPr lang="en-GB"/>
        </a:p>
      </dgm:t>
    </dgm:pt>
    <dgm:pt modelId="{AE75B786-3AD5-44C9-9590-7BD9F11180AE}">
      <dgm:prSet phldrT="[Text]" custT="1"/>
      <dgm:spPr>
        <a:blipFill>
          <a:blip xmlns:r="http://schemas.openxmlformats.org/officeDocument/2006/relationships" r:embed="rId3"/>
          <a:stretch>
            <a:fillRect/>
          </a:stretch>
        </a:blipFill>
      </dgm:spPr>
      <dgm:t>
        <a:bodyPr/>
        <a:lstStyle/>
        <a:p>
          <a:r>
            <a:rPr lang="en-GB">
              <a:noFill/>
            </a:rPr>
            <a:t> </a:t>
          </a:r>
        </a:p>
      </dgm:t>
    </dgm:pt>
    <dgm:pt modelId="{45F21CFF-B648-479A-8BCB-B1DFCC8234EC}" type="parTrans" cxnId="{C1801EEB-84F9-404C-A433-B247608A299C}">
      <dgm:prSet/>
      <dgm:spPr/>
      <dgm:t>
        <a:bodyPr/>
        <a:lstStyle/>
        <a:p>
          <a:endParaRPr lang="en-GB"/>
        </a:p>
      </dgm:t>
    </dgm:pt>
    <dgm:pt modelId="{039EED80-0EEC-4D64-B363-8A85646D122E}" type="sibTrans" cxnId="{C1801EEB-84F9-404C-A433-B247608A299C}">
      <dgm:prSet/>
      <dgm:spPr/>
      <dgm:t>
        <a:bodyPr/>
        <a:lstStyle/>
        <a:p>
          <a:endParaRPr lang="en-GB"/>
        </a:p>
      </dgm:t>
    </dgm:pt>
    <dgm:pt modelId="{BED303E2-B5AA-47FF-B3C2-188B0BC3307A}">
      <dgm:prSet phldrT="[Text]" custT="1"/>
      <dgm:spPr/>
      <dgm:t>
        <a:bodyPr/>
        <a:lstStyle/>
        <a:p>
          <a:pPr algn="ctr"/>
          <a:r>
            <a:rPr lang="en-GB" sz="2000" dirty="0"/>
            <a:t>NN Model</a:t>
          </a:r>
        </a:p>
      </dgm:t>
    </dgm:pt>
    <dgm:pt modelId="{3D08BBD4-C2C0-41A2-8597-0FDC2F22C14B}" type="parTrans" cxnId="{EB7D283B-5CDC-4755-95D7-63844CAC0C19}">
      <dgm:prSet/>
      <dgm:spPr/>
      <dgm:t>
        <a:bodyPr/>
        <a:lstStyle/>
        <a:p>
          <a:endParaRPr lang="en-GB"/>
        </a:p>
      </dgm:t>
    </dgm:pt>
    <dgm:pt modelId="{1787D6E2-936E-4D10-A34D-A5CC1338DF4C}" type="sibTrans" cxnId="{EB7D283B-5CDC-4755-95D7-63844CAC0C19}">
      <dgm:prSet/>
      <dgm:spPr/>
      <dgm:t>
        <a:bodyPr/>
        <a:lstStyle/>
        <a:p>
          <a:endParaRPr lang="en-GB"/>
        </a:p>
      </dgm:t>
    </dgm:pt>
    <dgm:pt modelId="{7C03EAA3-1517-49E7-9BF6-F2F69E0D01A2}">
      <dgm:prSet phldrT="[Text]" custT="1"/>
      <dgm:spPr/>
      <dgm:t>
        <a:bodyPr/>
        <a:lstStyle/>
        <a:p>
          <a:pPr algn="ctr"/>
          <a:r>
            <a:rPr lang="en-GB" sz="2000" dirty="0"/>
            <a:t>…</a:t>
          </a:r>
        </a:p>
      </dgm:t>
    </dgm:pt>
    <dgm:pt modelId="{1F6A87D9-AE6B-4DD1-98BB-06D52DCD7137}" type="parTrans" cxnId="{6023B4A9-F267-4664-9726-2663E2351BAE}">
      <dgm:prSet/>
      <dgm:spPr/>
      <dgm:t>
        <a:bodyPr/>
        <a:lstStyle/>
        <a:p>
          <a:endParaRPr lang="en-GB"/>
        </a:p>
      </dgm:t>
    </dgm:pt>
    <dgm:pt modelId="{55116913-9042-45D9-B882-4AFC1189241A}" type="sibTrans" cxnId="{6023B4A9-F267-4664-9726-2663E2351BAE}">
      <dgm:prSet/>
      <dgm:spPr/>
      <dgm:t>
        <a:bodyPr/>
        <a:lstStyle/>
        <a:p>
          <a:endParaRPr lang="en-GB"/>
        </a:p>
      </dgm:t>
    </dgm:pt>
    <dgm:pt modelId="{BA2D1849-BF5B-4E65-B8BB-2170B983A898}" type="pres">
      <dgm:prSet presAssocID="{B6296968-F354-422D-91F7-5B56957A1E9C}" presName="diagram" presStyleCnt="0">
        <dgm:presLayoutVars>
          <dgm:chPref val="1"/>
          <dgm:dir/>
          <dgm:animOne val="branch"/>
          <dgm:animLvl val="lvl"/>
          <dgm:resizeHandles val="exact"/>
        </dgm:presLayoutVars>
      </dgm:prSet>
      <dgm:spPr/>
    </dgm:pt>
    <dgm:pt modelId="{1839721A-C915-429B-B5B9-BBADD0AFCEA2}" type="pres">
      <dgm:prSet presAssocID="{ADBA6D0D-F690-4BC8-83F5-657C9B5E209A}" presName="root1" presStyleCnt="0"/>
      <dgm:spPr/>
    </dgm:pt>
    <dgm:pt modelId="{AA83ED58-8351-4323-B16D-8BEE9A56D8F7}" type="pres">
      <dgm:prSet presAssocID="{ADBA6D0D-F690-4BC8-83F5-657C9B5E209A}" presName="LevelOneTextNode" presStyleLbl="node0" presStyleIdx="0" presStyleCnt="1">
        <dgm:presLayoutVars>
          <dgm:chPref val="3"/>
        </dgm:presLayoutVars>
      </dgm:prSet>
      <dgm:spPr/>
    </dgm:pt>
    <dgm:pt modelId="{36D3D324-839C-4D65-ABF1-9152E62666CC}" type="pres">
      <dgm:prSet presAssocID="{ADBA6D0D-F690-4BC8-83F5-657C9B5E209A}" presName="level2hierChild" presStyleCnt="0"/>
      <dgm:spPr/>
    </dgm:pt>
    <dgm:pt modelId="{0B4CCE7D-F79F-4698-BC33-EFA472FEA5E5}" type="pres">
      <dgm:prSet presAssocID="{3D08BBD4-C2C0-41A2-8597-0FDC2F22C14B}" presName="conn2-1" presStyleLbl="parChTrans1D2" presStyleIdx="0" presStyleCnt="1"/>
      <dgm:spPr/>
    </dgm:pt>
    <dgm:pt modelId="{B057E9CC-BB8C-408E-9865-185F0FC7EAEC}" type="pres">
      <dgm:prSet presAssocID="{3D08BBD4-C2C0-41A2-8597-0FDC2F22C14B}" presName="connTx" presStyleLbl="parChTrans1D2" presStyleIdx="0" presStyleCnt="1"/>
      <dgm:spPr/>
    </dgm:pt>
    <dgm:pt modelId="{05DA1528-F888-44B6-B22F-77688C9B0620}" type="pres">
      <dgm:prSet presAssocID="{BED303E2-B5AA-47FF-B3C2-188B0BC3307A}" presName="root2" presStyleCnt="0"/>
      <dgm:spPr/>
    </dgm:pt>
    <dgm:pt modelId="{632F5BBD-67D9-4197-A63E-D423AA535908}" type="pres">
      <dgm:prSet presAssocID="{BED303E2-B5AA-47FF-B3C2-188B0BC3307A}" presName="LevelTwoTextNode" presStyleLbl="node2" presStyleIdx="0" presStyleCnt="1" custScaleX="149314">
        <dgm:presLayoutVars>
          <dgm:chPref val="3"/>
        </dgm:presLayoutVars>
      </dgm:prSet>
      <dgm:spPr/>
    </dgm:pt>
    <dgm:pt modelId="{2D773130-09EA-4365-B433-7E567FA839CF}" type="pres">
      <dgm:prSet presAssocID="{BED303E2-B5AA-47FF-B3C2-188B0BC3307A}" presName="level3hierChild" presStyleCnt="0"/>
      <dgm:spPr/>
    </dgm:pt>
    <dgm:pt modelId="{C3F6A055-0B09-4926-B585-FA344DAC32CB}" type="pres">
      <dgm:prSet presAssocID="{4F90B8D5-0527-4EF6-A857-C8888BC5E8F8}" presName="conn2-1" presStyleLbl="parChTrans1D3" presStyleIdx="0" presStyleCnt="4"/>
      <dgm:spPr/>
    </dgm:pt>
    <dgm:pt modelId="{EADBE5AC-3F29-4635-BB19-7D5D1BFF7352}" type="pres">
      <dgm:prSet presAssocID="{4F90B8D5-0527-4EF6-A857-C8888BC5E8F8}" presName="connTx" presStyleLbl="parChTrans1D3" presStyleIdx="0" presStyleCnt="4"/>
      <dgm:spPr/>
    </dgm:pt>
    <dgm:pt modelId="{1E851813-D0E7-4705-B82D-7981966F90D9}" type="pres">
      <dgm:prSet presAssocID="{5822923C-E913-487C-A617-F56F5801FFA0}" presName="root2" presStyleCnt="0"/>
      <dgm:spPr/>
    </dgm:pt>
    <dgm:pt modelId="{63208F3D-4244-4E62-B50E-710302421FD1}" type="pres">
      <dgm:prSet presAssocID="{5822923C-E913-487C-A617-F56F5801FFA0}" presName="LevelTwoTextNode" presStyleLbl="node3" presStyleIdx="0" presStyleCnt="4">
        <dgm:presLayoutVars>
          <dgm:chPref val="3"/>
        </dgm:presLayoutVars>
      </dgm:prSet>
      <dgm:spPr/>
    </dgm:pt>
    <dgm:pt modelId="{08F7DB0C-5F43-4E3C-9CC2-F1A4F3824D21}" type="pres">
      <dgm:prSet presAssocID="{5822923C-E913-487C-A617-F56F5801FFA0}" presName="level3hierChild" presStyleCnt="0"/>
      <dgm:spPr/>
    </dgm:pt>
    <dgm:pt modelId="{C65454CC-7F01-4214-A212-CA86EF33AAEE}" type="pres">
      <dgm:prSet presAssocID="{AD851DC9-0A03-4BBE-A72A-10D63E663F37}" presName="conn2-1" presStyleLbl="parChTrans1D3" presStyleIdx="1" presStyleCnt="4"/>
      <dgm:spPr/>
    </dgm:pt>
    <dgm:pt modelId="{E23BEEFB-4A74-449B-9D7E-6EAD0FCDEF6A}" type="pres">
      <dgm:prSet presAssocID="{AD851DC9-0A03-4BBE-A72A-10D63E663F37}" presName="connTx" presStyleLbl="parChTrans1D3" presStyleIdx="1" presStyleCnt="4"/>
      <dgm:spPr/>
    </dgm:pt>
    <dgm:pt modelId="{44EBB804-AC94-4B62-83F5-27DF74F0C4A0}" type="pres">
      <dgm:prSet presAssocID="{46B8B16E-DEF6-4B0A-B24D-809EF06F7DF2}" presName="root2" presStyleCnt="0"/>
      <dgm:spPr/>
    </dgm:pt>
    <dgm:pt modelId="{B97E88FF-B30E-4C76-9D1C-172A77664CC2}" type="pres">
      <dgm:prSet presAssocID="{46B8B16E-DEF6-4B0A-B24D-809EF06F7DF2}" presName="LevelTwoTextNode" presStyleLbl="node3" presStyleIdx="1" presStyleCnt="4">
        <dgm:presLayoutVars>
          <dgm:chPref val="3"/>
        </dgm:presLayoutVars>
      </dgm:prSet>
      <dgm:spPr/>
    </dgm:pt>
    <dgm:pt modelId="{C0DBB70C-528B-4F7D-BBE4-CF2A276C8660}" type="pres">
      <dgm:prSet presAssocID="{46B8B16E-DEF6-4B0A-B24D-809EF06F7DF2}" presName="level3hierChild" presStyleCnt="0"/>
      <dgm:spPr/>
    </dgm:pt>
    <dgm:pt modelId="{7BBC48D1-63E9-4358-8399-7FD16DA27C6C}" type="pres">
      <dgm:prSet presAssocID="{1F6A87D9-AE6B-4DD1-98BB-06D52DCD7137}" presName="conn2-1" presStyleLbl="parChTrans1D3" presStyleIdx="2" presStyleCnt="4"/>
      <dgm:spPr/>
    </dgm:pt>
    <dgm:pt modelId="{14F5C596-6C58-401A-BA38-A1BA12685E12}" type="pres">
      <dgm:prSet presAssocID="{1F6A87D9-AE6B-4DD1-98BB-06D52DCD7137}" presName="connTx" presStyleLbl="parChTrans1D3" presStyleIdx="2" presStyleCnt="4"/>
      <dgm:spPr/>
    </dgm:pt>
    <dgm:pt modelId="{CB7A2B33-3672-4F98-B008-C020AA6BFF68}" type="pres">
      <dgm:prSet presAssocID="{7C03EAA3-1517-49E7-9BF6-F2F69E0D01A2}" presName="root2" presStyleCnt="0"/>
      <dgm:spPr/>
    </dgm:pt>
    <dgm:pt modelId="{495A5F9D-E029-4E87-857E-14BC75EBA275}" type="pres">
      <dgm:prSet presAssocID="{7C03EAA3-1517-49E7-9BF6-F2F69E0D01A2}" presName="LevelTwoTextNode" presStyleLbl="node3" presStyleIdx="2" presStyleCnt="4">
        <dgm:presLayoutVars>
          <dgm:chPref val="3"/>
        </dgm:presLayoutVars>
      </dgm:prSet>
      <dgm:spPr/>
    </dgm:pt>
    <dgm:pt modelId="{78259862-FFE8-4D63-97CC-2CFC6E433EE4}" type="pres">
      <dgm:prSet presAssocID="{7C03EAA3-1517-49E7-9BF6-F2F69E0D01A2}" presName="level3hierChild" presStyleCnt="0"/>
      <dgm:spPr/>
    </dgm:pt>
    <dgm:pt modelId="{154BD5FB-E8DC-434F-A025-C05318728C02}" type="pres">
      <dgm:prSet presAssocID="{45F21CFF-B648-479A-8BCB-B1DFCC8234EC}" presName="conn2-1" presStyleLbl="parChTrans1D3" presStyleIdx="3" presStyleCnt="4"/>
      <dgm:spPr/>
    </dgm:pt>
    <dgm:pt modelId="{1280B74E-261A-49AC-B390-3000E3758920}" type="pres">
      <dgm:prSet presAssocID="{45F21CFF-B648-479A-8BCB-B1DFCC8234EC}" presName="connTx" presStyleLbl="parChTrans1D3" presStyleIdx="3" presStyleCnt="4"/>
      <dgm:spPr/>
    </dgm:pt>
    <dgm:pt modelId="{D93F6A42-A45D-41A2-968B-38000E7E8AE5}" type="pres">
      <dgm:prSet presAssocID="{AE75B786-3AD5-44C9-9590-7BD9F11180AE}" presName="root2" presStyleCnt="0"/>
      <dgm:spPr/>
    </dgm:pt>
    <dgm:pt modelId="{0E32D2A3-2E27-478E-82E9-38A325CE0B2B}" type="pres">
      <dgm:prSet presAssocID="{AE75B786-3AD5-44C9-9590-7BD9F11180AE}" presName="LevelTwoTextNode" presStyleLbl="node3" presStyleIdx="3" presStyleCnt="4">
        <dgm:presLayoutVars>
          <dgm:chPref val="3"/>
        </dgm:presLayoutVars>
      </dgm:prSet>
      <dgm:spPr/>
    </dgm:pt>
    <dgm:pt modelId="{D5EE9225-F38D-4D6F-AC87-9DA6B58A8BE0}" type="pres">
      <dgm:prSet presAssocID="{AE75B786-3AD5-44C9-9590-7BD9F11180AE}" presName="level3hierChild" presStyleCnt="0"/>
      <dgm:spPr/>
    </dgm:pt>
  </dgm:ptLst>
  <dgm:cxnLst>
    <dgm:cxn modelId="{AA397D01-DA3C-45E5-B6D1-0C0046BBAA1C}" srcId="{B6296968-F354-422D-91F7-5B56957A1E9C}" destId="{ADBA6D0D-F690-4BC8-83F5-657C9B5E209A}" srcOrd="0" destOrd="0" parTransId="{B53636B3-4224-4F29-8A35-220B2FEB7A6C}" sibTransId="{D21464A2-F23E-46E1-8A97-A5AC0B0E5CF9}"/>
    <dgm:cxn modelId="{3139BE07-6E68-4866-A418-E6BE45D89673}" type="presOf" srcId="{3D08BBD4-C2C0-41A2-8597-0FDC2F22C14B}" destId="{B057E9CC-BB8C-408E-9865-185F0FC7EAEC}" srcOrd="1" destOrd="0" presId="urn:microsoft.com/office/officeart/2005/8/layout/hierarchy2"/>
    <dgm:cxn modelId="{C2625008-FEB9-42D5-B0F9-49DA6F96B15A}" srcId="{BED303E2-B5AA-47FF-B3C2-188B0BC3307A}" destId="{5822923C-E913-487C-A617-F56F5801FFA0}" srcOrd="0" destOrd="0" parTransId="{4F90B8D5-0527-4EF6-A857-C8888BC5E8F8}" sibTransId="{95FCE003-98C5-47E9-A743-36BCDC57B85B}"/>
    <dgm:cxn modelId="{A3233916-A693-4010-8EA0-95A4F2879B24}" type="presOf" srcId="{5822923C-E913-487C-A617-F56F5801FFA0}" destId="{63208F3D-4244-4E62-B50E-710302421FD1}" srcOrd="0" destOrd="0" presId="urn:microsoft.com/office/officeart/2005/8/layout/hierarchy2"/>
    <dgm:cxn modelId="{64B46235-EE14-4E47-BBE6-6D60D6706954}" type="presOf" srcId="{AD851DC9-0A03-4BBE-A72A-10D63E663F37}" destId="{E23BEEFB-4A74-449B-9D7E-6EAD0FCDEF6A}" srcOrd="1" destOrd="0" presId="urn:microsoft.com/office/officeart/2005/8/layout/hierarchy2"/>
    <dgm:cxn modelId="{EB7D283B-5CDC-4755-95D7-63844CAC0C19}" srcId="{ADBA6D0D-F690-4BC8-83F5-657C9B5E209A}" destId="{BED303E2-B5AA-47FF-B3C2-188B0BC3307A}" srcOrd="0" destOrd="0" parTransId="{3D08BBD4-C2C0-41A2-8597-0FDC2F22C14B}" sibTransId="{1787D6E2-936E-4D10-A34D-A5CC1338DF4C}"/>
    <dgm:cxn modelId="{D9ABBE3B-AAE0-4347-97B4-C2D51B58C225}" type="presOf" srcId="{4F90B8D5-0527-4EF6-A857-C8888BC5E8F8}" destId="{EADBE5AC-3F29-4635-BB19-7D5D1BFF7352}" srcOrd="1" destOrd="0" presId="urn:microsoft.com/office/officeart/2005/8/layout/hierarchy2"/>
    <dgm:cxn modelId="{2152F23C-2034-4D75-A380-00DF6D1FA4CB}" srcId="{BED303E2-B5AA-47FF-B3C2-188B0BC3307A}" destId="{46B8B16E-DEF6-4B0A-B24D-809EF06F7DF2}" srcOrd="1" destOrd="0" parTransId="{AD851DC9-0A03-4BBE-A72A-10D63E663F37}" sibTransId="{F10A3C4B-7F93-4DF6-941B-DEC8FFB4A7BE}"/>
    <dgm:cxn modelId="{05BC2E67-896C-45FD-932F-FA5D3571177F}" type="presOf" srcId="{45F21CFF-B648-479A-8BCB-B1DFCC8234EC}" destId="{154BD5FB-E8DC-434F-A025-C05318728C02}" srcOrd="0" destOrd="0" presId="urn:microsoft.com/office/officeart/2005/8/layout/hierarchy2"/>
    <dgm:cxn modelId="{017FAE6C-1B68-4014-8FE4-9BE656BC3539}" type="presOf" srcId="{4F90B8D5-0527-4EF6-A857-C8888BC5E8F8}" destId="{C3F6A055-0B09-4926-B585-FA344DAC32CB}" srcOrd="0" destOrd="0" presId="urn:microsoft.com/office/officeart/2005/8/layout/hierarchy2"/>
    <dgm:cxn modelId="{F1FD2971-D815-4DC3-ACB4-37EA98BF7817}" type="presOf" srcId="{7C03EAA3-1517-49E7-9BF6-F2F69E0D01A2}" destId="{495A5F9D-E029-4E87-857E-14BC75EBA275}" srcOrd="0" destOrd="0" presId="urn:microsoft.com/office/officeart/2005/8/layout/hierarchy2"/>
    <dgm:cxn modelId="{9C89E184-8664-4965-AB16-E4B98FD9EB40}" type="presOf" srcId="{AE75B786-3AD5-44C9-9590-7BD9F11180AE}" destId="{0E32D2A3-2E27-478E-82E9-38A325CE0B2B}" srcOrd="0" destOrd="0" presId="urn:microsoft.com/office/officeart/2005/8/layout/hierarchy2"/>
    <dgm:cxn modelId="{639B3D94-D8CE-457D-B2D9-E61645243FD0}" type="presOf" srcId="{45F21CFF-B648-479A-8BCB-B1DFCC8234EC}" destId="{1280B74E-261A-49AC-B390-3000E3758920}" srcOrd="1" destOrd="0" presId="urn:microsoft.com/office/officeart/2005/8/layout/hierarchy2"/>
    <dgm:cxn modelId="{403BC898-4E83-4736-996A-8183BFC98370}" type="presOf" srcId="{ADBA6D0D-F690-4BC8-83F5-657C9B5E209A}" destId="{AA83ED58-8351-4323-B16D-8BEE9A56D8F7}" srcOrd="0" destOrd="0" presId="urn:microsoft.com/office/officeart/2005/8/layout/hierarchy2"/>
    <dgm:cxn modelId="{6023B4A9-F267-4664-9726-2663E2351BAE}" srcId="{BED303E2-B5AA-47FF-B3C2-188B0BC3307A}" destId="{7C03EAA3-1517-49E7-9BF6-F2F69E0D01A2}" srcOrd="2" destOrd="0" parTransId="{1F6A87D9-AE6B-4DD1-98BB-06D52DCD7137}" sibTransId="{55116913-9042-45D9-B882-4AFC1189241A}"/>
    <dgm:cxn modelId="{F8ED9EBA-6516-40C7-874B-4F0CDCA43ACB}" type="presOf" srcId="{1F6A87D9-AE6B-4DD1-98BB-06D52DCD7137}" destId="{14F5C596-6C58-401A-BA38-A1BA12685E12}" srcOrd="1" destOrd="0" presId="urn:microsoft.com/office/officeart/2005/8/layout/hierarchy2"/>
    <dgm:cxn modelId="{A8170ABB-4EF8-4707-A051-129D9249EFAC}" type="presOf" srcId="{46B8B16E-DEF6-4B0A-B24D-809EF06F7DF2}" destId="{B97E88FF-B30E-4C76-9D1C-172A77664CC2}" srcOrd="0" destOrd="0" presId="urn:microsoft.com/office/officeart/2005/8/layout/hierarchy2"/>
    <dgm:cxn modelId="{72D698CB-4E3A-4458-A670-AEFBC4AD78F8}" type="presOf" srcId="{BED303E2-B5AA-47FF-B3C2-188B0BC3307A}" destId="{632F5BBD-67D9-4197-A63E-D423AA535908}" srcOrd="0" destOrd="0" presId="urn:microsoft.com/office/officeart/2005/8/layout/hierarchy2"/>
    <dgm:cxn modelId="{2FD98DDA-0F89-4BDD-A8D8-3F3AD0FFE60F}" type="presOf" srcId="{3D08BBD4-C2C0-41A2-8597-0FDC2F22C14B}" destId="{0B4CCE7D-F79F-4698-BC33-EFA472FEA5E5}" srcOrd="0" destOrd="0" presId="urn:microsoft.com/office/officeart/2005/8/layout/hierarchy2"/>
    <dgm:cxn modelId="{C1801EEB-84F9-404C-A433-B247608A299C}" srcId="{BED303E2-B5AA-47FF-B3C2-188B0BC3307A}" destId="{AE75B786-3AD5-44C9-9590-7BD9F11180AE}" srcOrd="3" destOrd="0" parTransId="{45F21CFF-B648-479A-8BCB-B1DFCC8234EC}" sibTransId="{039EED80-0EEC-4D64-B363-8A85646D122E}"/>
    <dgm:cxn modelId="{A3F775F6-0F6E-4FE2-A4C3-CF834FC07416}" type="presOf" srcId="{B6296968-F354-422D-91F7-5B56957A1E9C}" destId="{BA2D1849-BF5B-4E65-B8BB-2170B983A898}" srcOrd="0" destOrd="0" presId="urn:microsoft.com/office/officeart/2005/8/layout/hierarchy2"/>
    <dgm:cxn modelId="{513552F9-83A7-4814-9AB2-50413E1F7784}" type="presOf" srcId="{AD851DC9-0A03-4BBE-A72A-10D63E663F37}" destId="{C65454CC-7F01-4214-A212-CA86EF33AAEE}" srcOrd="0" destOrd="0" presId="urn:microsoft.com/office/officeart/2005/8/layout/hierarchy2"/>
    <dgm:cxn modelId="{294E3EFA-5D15-4A49-87D9-064A0BE6FDB5}" type="presOf" srcId="{1F6A87D9-AE6B-4DD1-98BB-06D52DCD7137}" destId="{7BBC48D1-63E9-4358-8399-7FD16DA27C6C}" srcOrd="0" destOrd="0" presId="urn:microsoft.com/office/officeart/2005/8/layout/hierarchy2"/>
    <dgm:cxn modelId="{0F112DCA-A70E-43A9-8E86-F49D8BE27218}" type="presParOf" srcId="{BA2D1849-BF5B-4E65-B8BB-2170B983A898}" destId="{1839721A-C915-429B-B5B9-BBADD0AFCEA2}" srcOrd="0" destOrd="0" presId="urn:microsoft.com/office/officeart/2005/8/layout/hierarchy2"/>
    <dgm:cxn modelId="{99C04B8A-7970-4530-8DC9-35C915FB2276}" type="presParOf" srcId="{1839721A-C915-429B-B5B9-BBADD0AFCEA2}" destId="{AA83ED58-8351-4323-B16D-8BEE9A56D8F7}" srcOrd="0" destOrd="0" presId="urn:microsoft.com/office/officeart/2005/8/layout/hierarchy2"/>
    <dgm:cxn modelId="{E75C38D5-6DB2-416E-A7C6-158EBC55F655}" type="presParOf" srcId="{1839721A-C915-429B-B5B9-BBADD0AFCEA2}" destId="{36D3D324-839C-4D65-ABF1-9152E62666CC}" srcOrd="1" destOrd="0" presId="urn:microsoft.com/office/officeart/2005/8/layout/hierarchy2"/>
    <dgm:cxn modelId="{8F90B5FC-0B11-4F26-8473-621ABDBD94D4}" type="presParOf" srcId="{36D3D324-839C-4D65-ABF1-9152E62666CC}" destId="{0B4CCE7D-F79F-4698-BC33-EFA472FEA5E5}" srcOrd="0" destOrd="0" presId="urn:microsoft.com/office/officeart/2005/8/layout/hierarchy2"/>
    <dgm:cxn modelId="{7B0E7C32-F0C6-48C5-AE22-3836F07189EE}" type="presParOf" srcId="{0B4CCE7D-F79F-4698-BC33-EFA472FEA5E5}" destId="{B057E9CC-BB8C-408E-9865-185F0FC7EAEC}" srcOrd="0" destOrd="0" presId="urn:microsoft.com/office/officeart/2005/8/layout/hierarchy2"/>
    <dgm:cxn modelId="{0262600F-770B-41A0-8C0D-7D2BB5E792AA}" type="presParOf" srcId="{36D3D324-839C-4D65-ABF1-9152E62666CC}" destId="{05DA1528-F888-44B6-B22F-77688C9B0620}" srcOrd="1" destOrd="0" presId="urn:microsoft.com/office/officeart/2005/8/layout/hierarchy2"/>
    <dgm:cxn modelId="{EDD8B7A7-BC0A-4BC8-9AD1-1ABF666475DC}" type="presParOf" srcId="{05DA1528-F888-44B6-B22F-77688C9B0620}" destId="{632F5BBD-67D9-4197-A63E-D423AA535908}" srcOrd="0" destOrd="0" presId="urn:microsoft.com/office/officeart/2005/8/layout/hierarchy2"/>
    <dgm:cxn modelId="{0C9BD8F7-E071-470C-BC65-CD2A62DF28AD}" type="presParOf" srcId="{05DA1528-F888-44B6-B22F-77688C9B0620}" destId="{2D773130-09EA-4365-B433-7E567FA839CF}" srcOrd="1" destOrd="0" presId="urn:microsoft.com/office/officeart/2005/8/layout/hierarchy2"/>
    <dgm:cxn modelId="{3AFFA4E1-F5BA-4CD0-97D5-B3454792F7CA}" type="presParOf" srcId="{2D773130-09EA-4365-B433-7E567FA839CF}" destId="{C3F6A055-0B09-4926-B585-FA344DAC32CB}" srcOrd="0" destOrd="0" presId="urn:microsoft.com/office/officeart/2005/8/layout/hierarchy2"/>
    <dgm:cxn modelId="{FC1E7C93-EA97-4B4D-8418-091F68AFD3EB}" type="presParOf" srcId="{C3F6A055-0B09-4926-B585-FA344DAC32CB}" destId="{EADBE5AC-3F29-4635-BB19-7D5D1BFF7352}" srcOrd="0" destOrd="0" presId="urn:microsoft.com/office/officeart/2005/8/layout/hierarchy2"/>
    <dgm:cxn modelId="{7429B08A-8BF7-454B-9D68-2BA0F11154E9}" type="presParOf" srcId="{2D773130-09EA-4365-B433-7E567FA839CF}" destId="{1E851813-D0E7-4705-B82D-7981966F90D9}" srcOrd="1" destOrd="0" presId="urn:microsoft.com/office/officeart/2005/8/layout/hierarchy2"/>
    <dgm:cxn modelId="{BBAF4C1D-3AA0-485C-BA9D-8C7739F7A02C}" type="presParOf" srcId="{1E851813-D0E7-4705-B82D-7981966F90D9}" destId="{63208F3D-4244-4E62-B50E-710302421FD1}" srcOrd="0" destOrd="0" presId="urn:microsoft.com/office/officeart/2005/8/layout/hierarchy2"/>
    <dgm:cxn modelId="{857DE970-10F3-42DE-BD97-583E74B314FB}" type="presParOf" srcId="{1E851813-D0E7-4705-B82D-7981966F90D9}" destId="{08F7DB0C-5F43-4E3C-9CC2-F1A4F3824D21}" srcOrd="1" destOrd="0" presId="urn:microsoft.com/office/officeart/2005/8/layout/hierarchy2"/>
    <dgm:cxn modelId="{79E4CAD1-3D3E-403C-AB8A-B387E4E9DF9F}" type="presParOf" srcId="{2D773130-09EA-4365-B433-7E567FA839CF}" destId="{C65454CC-7F01-4214-A212-CA86EF33AAEE}" srcOrd="2" destOrd="0" presId="urn:microsoft.com/office/officeart/2005/8/layout/hierarchy2"/>
    <dgm:cxn modelId="{9959AF1A-59DC-412F-AEDB-86EAB5357253}" type="presParOf" srcId="{C65454CC-7F01-4214-A212-CA86EF33AAEE}" destId="{E23BEEFB-4A74-449B-9D7E-6EAD0FCDEF6A}" srcOrd="0" destOrd="0" presId="urn:microsoft.com/office/officeart/2005/8/layout/hierarchy2"/>
    <dgm:cxn modelId="{4D050C10-1C37-4B84-B91F-A57D720EB613}" type="presParOf" srcId="{2D773130-09EA-4365-B433-7E567FA839CF}" destId="{44EBB804-AC94-4B62-83F5-27DF74F0C4A0}" srcOrd="3" destOrd="0" presId="urn:microsoft.com/office/officeart/2005/8/layout/hierarchy2"/>
    <dgm:cxn modelId="{7B1F2BE1-A31D-473C-BE38-660D4DF4FCD1}" type="presParOf" srcId="{44EBB804-AC94-4B62-83F5-27DF74F0C4A0}" destId="{B97E88FF-B30E-4C76-9D1C-172A77664CC2}" srcOrd="0" destOrd="0" presId="urn:microsoft.com/office/officeart/2005/8/layout/hierarchy2"/>
    <dgm:cxn modelId="{8AD4657E-292C-4BC8-A938-A50FD92E2ED3}" type="presParOf" srcId="{44EBB804-AC94-4B62-83F5-27DF74F0C4A0}" destId="{C0DBB70C-528B-4F7D-BBE4-CF2A276C8660}" srcOrd="1" destOrd="0" presId="urn:microsoft.com/office/officeart/2005/8/layout/hierarchy2"/>
    <dgm:cxn modelId="{A021C21C-C5C8-4C53-A08D-B51626DA9909}" type="presParOf" srcId="{2D773130-09EA-4365-B433-7E567FA839CF}" destId="{7BBC48D1-63E9-4358-8399-7FD16DA27C6C}" srcOrd="4" destOrd="0" presId="urn:microsoft.com/office/officeart/2005/8/layout/hierarchy2"/>
    <dgm:cxn modelId="{5420A2AA-8CFD-4B7E-8BF4-331A03E812D3}" type="presParOf" srcId="{7BBC48D1-63E9-4358-8399-7FD16DA27C6C}" destId="{14F5C596-6C58-401A-BA38-A1BA12685E12}" srcOrd="0" destOrd="0" presId="urn:microsoft.com/office/officeart/2005/8/layout/hierarchy2"/>
    <dgm:cxn modelId="{320F1D9A-44BF-4C07-B907-361027A5924E}" type="presParOf" srcId="{2D773130-09EA-4365-B433-7E567FA839CF}" destId="{CB7A2B33-3672-4F98-B008-C020AA6BFF68}" srcOrd="5" destOrd="0" presId="urn:microsoft.com/office/officeart/2005/8/layout/hierarchy2"/>
    <dgm:cxn modelId="{7184087D-E7A8-4FAE-A538-CFBBE2D961C8}" type="presParOf" srcId="{CB7A2B33-3672-4F98-B008-C020AA6BFF68}" destId="{495A5F9D-E029-4E87-857E-14BC75EBA275}" srcOrd="0" destOrd="0" presId="urn:microsoft.com/office/officeart/2005/8/layout/hierarchy2"/>
    <dgm:cxn modelId="{8AD6DB44-5839-4DAF-B812-FF840FD8D5B0}" type="presParOf" srcId="{CB7A2B33-3672-4F98-B008-C020AA6BFF68}" destId="{78259862-FFE8-4D63-97CC-2CFC6E433EE4}" srcOrd="1" destOrd="0" presId="urn:microsoft.com/office/officeart/2005/8/layout/hierarchy2"/>
    <dgm:cxn modelId="{2D6118F0-0EF4-4ED2-8810-059CC53F44B3}" type="presParOf" srcId="{2D773130-09EA-4365-B433-7E567FA839CF}" destId="{154BD5FB-E8DC-434F-A025-C05318728C02}" srcOrd="6" destOrd="0" presId="urn:microsoft.com/office/officeart/2005/8/layout/hierarchy2"/>
    <dgm:cxn modelId="{F85287B8-6F63-4E45-95CE-F611CBF38D03}" type="presParOf" srcId="{154BD5FB-E8DC-434F-A025-C05318728C02}" destId="{1280B74E-261A-49AC-B390-3000E3758920}" srcOrd="0" destOrd="0" presId="urn:microsoft.com/office/officeart/2005/8/layout/hierarchy2"/>
    <dgm:cxn modelId="{5F8F50E4-B8B3-4D23-AB5E-0B7AEEF737A0}" type="presParOf" srcId="{2D773130-09EA-4365-B433-7E567FA839CF}" destId="{D93F6A42-A45D-41A2-968B-38000E7E8AE5}" srcOrd="7" destOrd="0" presId="urn:microsoft.com/office/officeart/2005/8/layout/hierarchy2"/>
    <dgm:cxn modelId="{6F4132B6-4F7B-4620-B165-4AA038F7E379}" type="presParOf" srcId="{D93F6A42-A45D-41A2-968B-38000E7E8AE5}" destId="{0E32D2A3-2E27-478E-82E9-38A325CE0B2B}" srcOrd="0" destOrd="0" presId="urn:microsoft.com/office/officeart/2005/8/layout/hierarchy2"/>
    <dgm:cxn modelId="{CA17A770-D111-460B-A5D6-69BD3FA565F1}" type="presParOf" srcId="{D93F6A42-A45D-41A2-968B-38000E7E8AE5}" destId="{D5EE9225-F38D-4D6F-AC87-9DA6B58A8BE0}" srcOrd="1" destOrd="0" presId="urn:microsoft.com/office/officeart/2005/8/layout/hierarchy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6296968-F354-422D-91F7-5B56957A1E9C}" type="doc">
      <dgm:prSet loTypeId="urn:microsoft.com/office/officeart/2005/8/layout/hierarchy2" loCatId="hierarchy" qsTypeId="urn:microsoft.com/office/officeart/2005/8/quickstyle/simple1" qsCatId="simple" csTypeId="urn:microsoft.com/office/officeart/2005/8/colors/accent1_2" csCatId="accent1" phldr="1"/>
      <dgm:spPr/>
      <dgm:t>
        <a:bodyPr/>
        <a:lstStyle/>
        <a:p>
          <a:endParaRPr lang="en-GB"/>
        </a:p>
      </dgm:t>
    </dgm:pt>
    <dgm:pt modelId="{ADBA6D0D-F690-4BC8-83F5-657C9B5E209A}">
      <dgm:prSet phldrT="[Text]" custT="1"/>
      <dgm:spPr/>
      <dgm:t>
        <a:bodyPr/>
        <a:lstStyle/>
        <a:p>
          <a:pPr algn="ctr"/>
          <a:r>
            <a:rPr lang="en-GB" sz="2000" dirty="0"/>
            <a:t>State s</a:t>
          </a:r>
        </a:p>
      </dgm:t>
    </dgm:pt>
    <dgm:pt modelId="{B53636B3-4224-4F29-8A35-220B2FEB7A6C}" type="parTrans" cxnId="{AA397D01-DA3C-45E5-B6D1-0C0046BBAA1C}">
      <dgm:prSet/>
      <dgm:spPr/>
      <dgm:t>
        <a:bodyPr/>
        <a:lstStyle/>
        <a:p>
          <a:endParaRPr lang="en-GB"/>
        </a:p>
      </dgm:t>
    </dgm:pt>
    <dgm:pt modelId="{D21464A2-F23E-46E1-8A97-A5AC0B0E5CF9}" type="sibTrans" cxnId="{AA397D01-DA3C-45E5-B6D1-0C0046BBAA1C}">
      <dgm:prSet/>
      <dgm:spPr/>
      <dgm:t>
        <a:bodyPr/>
        <a:lstStyle/>
        <a:p>
          <a:endParaRPr lang="en-GB"/>
        </a:p>
      </dgm:t>
    </dgm:pt>
    <mc:AlternateContent xmlns:mc="http://schemas.openxmlformats.org/markup-compatibility/2006" xmlns:a14="http://schemas.microsoft.com/office/drawing/2010/main">
      <mc:Choice Requires="a14">
        <dgm:pt modelId="{5822923C-E913-487C-A617-F56F5801FFA0}">
          <dgm:prSet phldrT="[Text]" custT="1"/>
          <dgm:spPr/>
          <dgm:t>
            <a:bodyPr/>
            <a:lstStyle/>
            <a:p>
              <a:pPr algn="ctr"/>
              <a14:m>
                <m:oMathPara xmlns:m="http://schemas.openxmlformats.org/officeDocument/2006/math">
                  <m:oMathParaPr>
                    <m:jc m:val="centerGroup"/>
                  </m:oMathParaPr>
                  <m:oMath xmlns:m="http://schemas.openxmlformats.org/officeDocument/2006/math">
                    <m:r>
                      <a:rPr lang="en-GB" sz="2000" i="1" dirty="0" smtClean="0">
                        <a:latin typeface="Cambria Math" panose="02040503050406030204" pitchFamily="18" charset="0"/>
                      </a:rPr>
                      <m:t>𝑄</m:t>
                    </m:r>
                    <m:r>
                      <a:rPr lang="en-GB" sz="2000" i="1" dirty="0" smtClean="0">
                        <a:latin typeface="Cambria Math" panose="02040503050406030204" pitchFamily="18" charset="0"/>
                      </a:rPr>
                      <m:t>(</m:t>
                    </m:r>
                    <m:r>
                      <a:rPr lang="en-GB" sz="2000" i="1" dirty="0" smtClean="0">
                        <a:latin typeface="Cambria Math" panose="02040503050406030204" pitchFamily="18" charset="0"/>
                      </a:rPr>
                      <m:t>𝑠</m:t>
                    </m:r>
                    <m:r>
                      <a:rPr lang="en-GB" sz="2000" i="1" dirty="0" smtClean="0">
                        <a:latin typeface="Cambria Math" panose="02040503050406030204" pitchFamily="18" charset="0"/>
                      </a:rPr>
                      <m:t>, </m:t>
                    </m:r>
                    <m:sSub>
                      <m:sSubPr>
                        <m:ctrlPr>
                          <a:rPr lang="en-GB" sz="2000" i="1" dirty="0" smtClean="0">
                            <a:latin typeface="Cambria Math" panose="02040503050406030204" pitchFamily="18" charset="0"/>
                          </a:rPr>
                        </m:ctrlPr>
                      </m:sSubPr>
                      <m:e>
                        <m:r>
                          <a:rPr lang="en-GB" sz="2000" i="1" dirty="0" smtClean="0">
                            <a:latin typeface="Cambria Math" panose="02040503050406030204" pitchFamily="18" charset="0"/>
                          </a:rPr>
                          <m:t>𝑎</m:t>
                        </m:r>
                      </m:e>
                      <m:sub>
                        <m:r>
                          <a:rPr lang="en-GB" sz="2000" i="1" dirty="0" smtClean="0">
                            <a:latin typeface="Cambria Math" panose="02040503050406030204" pitchFamily="18" charset="0"/>
                          </a:rPr>
                          <m:t>1</m:t>
                        </m:r>
                      </m:sub>
                    </m:sSub>
                    <m:r>
                      <a:rPr lang="en-GB" sz="2000" i="1" dirty="0" smtClean="0">
                        <a:latin typeface="Cambria Math" panose="02040503050406030204" pitchFamily="18" charset="0"/>
                      </a:rPr>
                      <m:t>)</m:t>
                    </m:r>
                  </m:oMath>
                </m:oMathPara>
              </a14:m>
              <a:endParaRPr lang="en-GB" sz="2000" dirty="0"/>
            </a:p>
          </dgm:t>
        </dgm:pt>
      </mc:Choice>
      <mc:Fallback xmlns="">
        <dgm:pt modelId="{5822923C-E913-487C-A617-F56F5801FFA0}">
          <dgm:prSet phldrT="[Text]" custT="1"/>
          <dgm:spPr/>
          <dgm:t>
            <a:bodyPr/>
            <a:lstStyle/>
            <a:p>
              <a:pPr algn="ctr"/>
              <a:r>
                <a:rPr lang="en-GB" sz="2000" i="0" dirty="0">
                  <a:latin typeface="Cambria Math" panose="02040503050406030204" pitchFamily="18" charset="0"/>
                </a:rPr>
                <a:t>𝑄(𝑠, 𝑎_1)</a:t>
              </a:r>
              <a:endParaRPr lang="en-GB" sz="2000" dirty="0"/>
            </a:p>
          </dgm:t>
        </dgm:pt>
      </mc:Fallback>
    </mc:AlternateContent>
    <dgm:pt modelId="{4F90B8D5-0527-4EF6-A857-C8888BC5E8F8}" type="parTrans" cxnId="{C2625008-FEB9-42D5-B0F9-49DA6F96B15A}">
      <dgm:prSet/>
      <dgm:spPr/>
      <dgm:t>
        <a:bodyPr/>
        <a:lstStyle/>
        <a:p>
          <a:endParaRPr lang="en-GB"/>
        </a:p>
      </dgm:t>
    </dgm:pt>
    <dgm:pt modelId="{95FCE003-98C5-47E9-A743-36BCDC57B85B}" type="sibTrans" cxnId="{C2625008-FEB9-42D5-B0F9-49DA6F96B15A}">
      <dgm:prSet/>
      <dgm:spPr/>
      <dgm:t>
        <a:bodyPr/>
        <a:lstStyle/>
        <a:p>
          <a:endParaRPr lang="en-GB"/>
        </a:p>
      </dgm:t>
    </dgm:pt>
    <mc:AlternateContent xmlns:mc="http://schemas.openxmlformats.org/markup-compatibility/2006" xmlns:a14="http://schemas.microsoft.com/office/drawing/2010/main">
      <mc:Choice Requires="a14">
        <dgm:pt modelId="{46B8B16E-DEF6-4B0A-B24D-809EF06F7DF2}">
          <dgm:prSet phldrT="[Text]" custT="1"/>
          <dgm:spPr>
            <a:solidFill>
              <a:schemeClr val="accent2"/>
            </a:solidFill>
          </dgm:spPr>
          <dgm:t>
            <a:bodyPr/>
            <a:lstStyle/>
            <a:p>
              <a:pPr algn="ctr"/>
              <a14:m>
                <m:oMathPara xmlns:m="http://schemas.openxmlformats.org/officeDocument/2006/math">
                  <m:oMathParaPr>
                    <m:jc m:val="centerGroup"/>
                  </m:oMathParaPr>
                  <m:oMath xmlns:m="http://schemas.openxmlformats.org/officeDocument/2006/math">
                    <m:r>
                      <a:rPr lang="en-GB" sz="2000" i="1" dirty="0" smtClean="0">
                        <a:latin typeface="Cambria Math" panose="02040503050406030204" pitchFamily="18" charset="0"/>
                      </a:rPr>
                      <m:t>𝑄</m:t>
                    </m:r>
                    <m:r>
                      <a:rPr lang="en-GB" sz="2000" i="1" dirty="0" smtClean="0">
                        <a:latin typeface="Cambria Math" panose="02040503050406030204" pitchFamily="18" charset="0"/>
                      </a:rPr>
                      <m:t>(</m:t>
                    </m:r>
                    <m:r>
                      <a:rPr lang="en-GB" sz="2000" i="1" dirty="0" smtClean="0">
                        <a:latin typeface="Cambria Math" panose="02040503050406030204" pitchFamily="18" charset="0"/>
                      </a:rPr>
                      <m:t>𝑠</m:t>
                    </m:r>
                    <m:r>
                      <a:rPr lang="en-GB" sz="2000" i="1" dirty="0" smtClean="0">
                        <a:latin typeface="Cambria Math" panose="02040503050406030204" pitchFamily="18" charset="0"/>
                      </a:rPr>
                      <m:t>, </m:t>
                    </m:r>
                    <m:sSub>
                      <m:sSubPr>
                        <m:ctrlPr>
                          <a:rPr lang="en-GB" sz="2000" i="1" dirty="0" smtClean="0">
                            <a:latin typeface="Cambria Math" panose="02040503050406030204" pitchFamily="18" charset="0"/>
                          </a:rPr>
                        </m:ctrlPr>
                      </m:sSubPr>
                      <m:e>
                        <m:r>
                          <a:rPr lang="en-GB" sz="2000" i="1" dirty="0" smtClean="0">
                            <a:latin typeface="Cambria Math" panose="02040503050406030204" pitchFamily="18" charset="0"/>
                          </a:rPr>
                          <m:t>𝑎</m:t>
                        </m:r>
                      </m:e>
                      <m:sub>
                        <m:r>
                          <a:rPr lang="en-GB" sz="2000" b="0" i="1" dirty="0" smtClean="0">
                            <a:latin typeface="Cambria Math" panose="02040503050406030204" pitchFamily="18" charset="0"/>
                          </a:rPr>
                          <m:t>2</m:t>
                        </m:r>
                      </m:sub>
                    </m:sSub>
                    <m:r>
                      <a:rPr lang="en-GB" sz="2000" i="1" dirty="0" smtClean="0">
                        <a:latin typeface="Cambria Math" panose="02040503050406030204" pitchFamily="18" charset="0"/>
                      </a:rPr>
                      <m:t>)</m:t>
                    </m:r>
                  </m:oMath>
                </m:oMathPara>
              </a14:m>
              <a:endParaRPr lang="en-GB" sz="2000" dirty="0"/>
            </a:p>
          </dgm:t>
        </dgm:pt>
      </mc:Choice>
      <mc:Fallback xmlns="">
        <dgm:pt modelId="{46B8B16E-DEF6-4B0A-B24D-809EF06F7DF2}">
          <dgm:prSet phldrT="[Text]" custT="1"/>
          <dgm:spPr>
            <a:solidFill>
              <a:schemeClr val="accent2"/>
            </a:solidFill>
          </dgm:spPr>
          <dgm:t>
            <a:bodyPr/>
            <a:lstStyle/>
            <a:p>
              <a:pPr algn="ctr"/>
              <a:r>
                <a:rPr lang="en-GB" sz="2000" i="0" dirty="0">
                  <a:latin typeface="Cambria Math" panose="02040503050406030204" pitchFamily="18" charset="0"/>
                </a:rPr>
                <a:t>𝑄(𝑠, 𝑎_</a:t>
              </a:r>
              <a:r>
                <a:rPr lang="en-GB" sz="2000" b="0" i="0" dirty="0">
                  <a:latin typeface="Cambria Math" panose="02040503050406030204" pitchFamily="18" charset="0"/>
                </a:rPr>
                <a:t>2</a:t>
              </a:r>
              <a:r>
                <a:rPr lang="en-GB" sz="2000" i="0" dirty="0">
                  <a:latin typeface="Cambria Math" panose="02040503050406030204" pitchFamily="18" charset="0"/>
                </a:rPr>
                <a:t>)</a:t>
              </a:r>
              <a:endParaRPr lang="en-GB" sz="2000" dirty="0"/>
            </a:p>
          </dgm:t>
        </dgm:pt>
      </mc:Fallback>
    </mc:AlternateContent>
    <dgm:pt modelId="{AD851DC9-0A03-4BBE-A72A-10D63E663F37}" type="parTrans" cxnId="{2152F23C-2034-4D75-A380-00DF6D1FA4CB}">
      <dgm:prSet/>
      <dgm:spPr/>
      <dgm:t>
        <a:bodyPr/>
        <a:lstStyle/>
        <a:p>
          <a:endParaRPr lang="en-GB"/>
        </a:p>
      </dgm:t>
    </dgm:pt>
    <dgm:pt modelId="{F10A3C4B-7F93-4DF6-941B-DEC8FFB4A7BE}" type="sibTrans" cxnId="{2152F23C-2034-4D75-A380-00DF6D1FA4CB}">
      <dgm:prSet/>
      <dgm:spPr/>
      <dgm:t>
        <a:bodyPr/>
        <a:lstStyle/>
        <a:p>
          <a:endParaRPr lang="en-GB"/>
        </a:p>
      </dgm:t>
    </dgm:pt>
    <mc:AlternateContent xmlns:mc="http://schemas.openxmlformats.org/markup-compatibility/2006" xmlns:a14="http://schemas.microsoft.com/office/drawing/2010/main">
      <mc:Choice Requires="a14">
        <dgm:pt modelId="{AE75B786-3AD5-44C9-9590-7BD9F11180AE}">
          <dgm:prSet phldrT="[Text]" custT="1"/>
          <dgm:spPr/>
          <dgm:t>
            <a:bodyPr/>
            <a:lstStyle/>
            <a:p>
              <a:pPr algn="ctr"/>
              <a14:m>
                <m:oMathPara xmlns:m="http://schemas.openxmlformats.org/officeDocument/2006/math">
                  <m:oMathParaPr>
                    <m:jc m:val="centerGroup"/>
                  </m:oMathParaPr>
                  <m:oMath xmlns:m="http://schemas.openxmlformats.org/officeDocument/2006/math">
                    <m:r>
                      <a:rPr lang="en-GB" sz="2000" i="1" dirty="0" smtClean="0">
                        <a:latin typeface="Cambria Math" panose="02040503050406030204" pitchFamily="18" charset="0"/>
                      </a:rPr>
                      <m:t>𝑄</m:t>
                    </m:r>
                    <m:r>
                      <a:rPr lang="en-GB" sz="2000" i="1" dirty="0" smtClean="0">
                        <a:latin typeface="Cambria Math" panose="02040503050406030204" pitchFamily="18" charset="0"/>
                      </a:rPr>
                      <m:t>(</m:t>
                    </m:r>
                    <m:r>
                      <a:rPr lang="en-GB" sz="2000" i="1" dirty="0" smtClean="0">
                        <a:latin typeface="Cambria Math" panose="02040503050406030204" pitchFamily="18" charset="0"/>
                      </a:rPr>
                      <m:t>𝑠</m:t>
                    </m:r>
                    <m:r>
                      <a:rPr lang="en-GB" sz="2000" i="1" dirty="0" smtClean="0">
                        <a:latin typeface="Cambria Math" panose="02040503050406030204" pitchFamily="18" charset="0"/>
                      </a:rPr>
                      <m:t>, </m:t>
                    </m:r>
                    <m:sSub>
                      <m:sSubPr>
                        <m:ctrlPr>
                          <a:rPr lang="en-GB" sz="2000" b="0" i="1" dirty="0" smtClean="0">
                            <a:latin typeface="Cambria Math" panose="02040503050406030204" pitchFamily="18" charset="0"/>
                          </a:rPr>
                        </m:ctrlPr>
                      </m:sSubPr>
                      <m:e>
                        <m:r>
                          <a:rPr lang="en-GB" sz="2000" b="0" i="1" dirty="0" smtClean="0">
                            <a:latin typeface="Cambria Math" panose="02040503050406030204" pitchFamily="18" charset="0"/>
                          </a:rPr>
                          <m:t>𝑎</m:t>
                        </m:r>
                      </m:e>
                      <m:sub>
                        <m:r>
                          <a:rPr lang="en-GB" sz="2000" b="0" i="1" dirty="0" smtClean="0">
                            <a:latin typeface="Cambria Math" panose="02040503050406030204" pitchFamily="18" charset="0"/>
                          </a:rPr>
                          <m:t>𝑁</m:t>
                        </m:r>
                      </m:sub>
                    </m:sSub>
                    <m:r>
                      <a:rPr lang="en-GB" sz="2000" b="0" i="1" dirty="0" smtClean="0">
                        <a:latin typeface="Cambria Math" panose="02040503050406030204" pitchFamily="18" charset="0"/>
                      </a:rPr>
                      <m:t>)</m:t>
                    </m:r>
                  </m:oMath>
                </m:oMathPara>
              </a14:m>
              <a:endParaRPr lang="en-GB" sz="2000" dirty="0"/>
            </a:p>
          </dgm:t>
        </dgm:pt>
      </mc:Choice>
      <mc:Fallback xmlns="">
        <dgm:pt modelId="{AE75B786-3AD5-44C9-9590-7BD9F11180AE}">
          <dgm:prSet phldrT="[Text]" custT="1"/>
          <dgm:spPr/>
          <dgm:t>
            <a:bodyPr/>
            <a:lstStyle/>
            <a:p>
              <a:pPr algn="ctr"/>
              <a:r>
                <a:rPr lang="en-GB" sz="2000" i="0" dirty="0">
                  <a:latin typeface="Cambria Math" panose="02040503050406030204" pitchFamily="18" charset="0"/>
                </a:rPr>
                <a:t>𝑄(𝑠, </a:t>
              </a:r>
              <a:r>
                <a:rPr lang="en-GB" sz="2000" b="0" i="0" dirty="0">
                  <a:latin typeface="Cambria Math" panose="02040503050406030204" pitchFamily="18" charset="0"/>
                </a:rPr>
                <a:t>𝑎_𝑁)</a:t>
              </a:r>
              <a:endParaRPr lang="en-GB" sz="2000" dirty="0"/>
            </a:p>
          </dgm:t>
        </dgm:pt>
      </mc:Fallback>
    </mc:AlternateContent>
    <dgm:pt modelId="{45F21CFF-B648-479A-8BCB-B1DFCC8234EC}" type="parTrans" cxnId="{C1801EEB-84F9-404C-A433-B247608A299C}">
      <dgm:prSet/>
      <dgm:spPr/>
      <dgm:t>
        <a:bodyPr/>
        <a:lstStyle/>
        <a:p>
          <a:endParaRPr lang="en-GB"/>
        </a:p>
      </dgm:t>
    </dgm:pt>
    <dgm:pt modelId="{039EED80-0EEC-4D64-B363-8A85646D122E}" type="sibTrans" cxnId="{C1801EEB-84F9-404C-A433-B247608A299C}">
      <dgm:prSet/>
      <dgm:spPr/>
      <dgm:t>
        <a:bodyPr/>
        <a:lstStyle/>
        <a:p>
          <a:endParaRPr lang="en-GB"/>
        </a:p>
      </dgm:t>
    </dgm:pt>
    <dgm:pt modelId="{BED303E2-B5AA-47FF-B3C2-188B0BC3307A}">
      <dgm:prSet phldrT="[Text]" custT="1"/>
      <dgm:spPr/>
      <dgm:t>
        <a:bodyPr/>
        <a:lstStyle/>
        <a:p>
          <a:pPr algn="ctr"/>
          <a:r>
            <a:rPr lang="en-GB" sz="2000" dirty="0"/>
            <a:t>NN Model</a:t>
          </a:r>
        </a:p>
      </dgm:t>
    </dgm:pt>
    <dgm:pt modelId="{3D08BBD4-C2C0-41A2-8597-0FDC2F22C14B}" type="parTrans" cxnId="{EB7D283B-5CDC-4755-95D7-63844CAC0C19}">
      <dgm:prSet/>
      <dgm:spPr/>
      <dgm:t>
        <a:bodyPr/>
        <a:lstStyle/>
        <a:p>
          <a:endParaRPr lang="en-GB"/>
        </a:p>
      </dgm:t>
    </dgm:pt>
    <dgm:pt modelId="{1787D6E2-936E-4D10-A34D-A5CC1338DF4C}" type="sibTrans" cxnId="{EB7D283B-5CDC-4755-95D7-63844CAC0C19}">
      <dgm:prSet/>
      <dgm:spPr/>
      <dgm:t>
        <a:bodyPr/>
        <a:lstStyle/>
        <a:p>
          <a:endParaRPr lang="en-GB"/>
        </a:p>
      </dgm:t>
    </dgm:pt>
    <dgm:pt modelId="{7C03EAA3-1517-49E7-9BF6-F2F69E0D01A2}">
      <dgm:prSet phldrT="[Text]" custT="1"/>
      <dgm:spPr/>
      <dgm:t>
        <a:bodyPr/>
        <a:lstStyle/>
        <a:p>
          <a:pPr algn="ctr"/>
          <a:r>
            <a:rPr lang="en-GB" sz="2000" dirty="0"/>
            <a:t>…</a:t>
          </a:r>
        </a:p>
      </dgm:t>
    </dgm:pt>
    <dgm:pt modelId="{1F6A87D9-AE6B-4DD1-98BB-06D52DCD7137}" type="parTrans" cxnId="{6023B4A9-F267-4664-9726-2663E2351BAE}">
      <dgm:prSet/>
      <dgm:spPr/>
      <dgm:t>
        <a:bodyPr/>
        <a:lstStyle/>
        <a:p>
          <a:endParaRPr lang="en-GB"/>
        </a:p>
      </dgm:t>
    </dgm:pt>
    <dgm:pt modelId="{55116913-9042-45D9-B882-4AFC1189241A}" type="sibTrans" cxnId="{6023B4A9-F267-4664-9726-2663E2351BAE}">
      <dgm:prSet/>
      <dgm:spPr/>
      <dgm:t>
        <a:bodyPr/>
        <a:lstStyle/>
        <a:p>
          <a:endParaRPr lang="en-GB"/>
        </a:p>
      </dgm:t>
    </dgm:pt>
    <dgm:pt modelId="{BA2D1849-BF5B-4E65-B8BB-2170B983A898}" type="pres">
      <dgm:prSet presAssocID="{B6296968-F354-422D-91F7-5B56957A1E9C}" presName="diagram" presStyleCnt="0">
        <dgm:presLayoutVars>
          <dgm:chPref val="1"/>
          <dgm:dir/>
          <dgm:animOne val="branch"/>
          <dgm:animLvl val="lvl"/>
          <dgm:resizeHandles val="exact"/>
        </dgm:presLayoutVars>
      </dgm:prSet>
      <dgm:spPr/>
    </dgm:pt>
    <dgm:pt modelId="{1839721A-C915-429B-B5B9-BBADD0AFCEA2}" type="pres">
      <dgm:prSet presAssocID="{ADBA6D0D-F690-4BC8-83F5-657C9B5E209A}" presName="root1" presStyleCnt="0"/>
      <dgm:spPr/>
    </dgm:pt>
    <dgm:pt modelId="{AA83ED58-8351-4323-B16D-8BEE9A56D8F7}" type="pres">
      <dgm:prSet presAssocID="{ADBA6D0D-F690-4BC8-83F5-657C9B5E209A}" presName="LevelOneTextNode" presStyleLbl="node0" presStyleIdx="0" presStyleCnt="1">
        <dgm:presLayoutVars>
          <dgm:chPref val="3"/>
        </dgm:presLayoutVars>
      </dgm:prSet>
      <dgm:spPr/>
    </dgm:pt>
    <dgm:pt modelId="{36D3D324-839C-4D65-ABF1-9152E62666CC}" type="pres">
      <dgm:prSet presAssocID="{ADBA6D0D-F690-4BC8-83F5-657C9B5E209A}" presName="level2hierChild" presStyleCnt="0"/>
      <dgm:spPr/>
    </dgm:pt>
    <dgm:pt modelId="{0B4CCE7D-F79F-4698-BC33-EFA472FEA5E5}" type="pres">
      <dgm:prSet presAssocID="{3D08BBD4-C2C0-41A2-8597-0FDC2F22C14B}" presName="conn2-1" presStyleLbl="parChTrans1D2" presStyleIdx="0" presStyleCnt="1"/>
      <dgm:spPr/>
    </dgm:pt>
    <dgm:pt modelId="{B057E9CC-BB8C-408E-9865-185F0FC7EAEC}" type="pres">
      <dgm:prSet presAssocID="{3D08BBD4-C2C0-41A2-8597-0FDC2F22C14B}" presName="connTx" presStyleLbl="parChTrans1D2" presStyleIdx="0" presStyleCnt="1"/>
      <dgm:spPr/>
    </dgm:pt>
    <dgm:pt modelId="{05DA1528-F888-44B6-B22F-77688C9B0620}" type="pres">
      <dgm:prSet presAssocID="{BED303E2-B5AA-47FF-B3C2-188B0BC3307A}" presName="root2" presStyleCnt="0"/>
      <dgm:spPr/>
    </dgm:pt>
    <dgm:pt modelId="{632F5BBD-67D9-4197-A63E-D423AA535908}" type="pres">
      <dgm:prSet presAssocID="{BED303E2-B5AA-47FF-B3C2-188B0BC3307A}" presName="LevelTwoTextNode" presStyleLbl="node2" presStyleIdx="0" presStyleCnt="1" custScaleX="149314">
        <dgm:presLayoutVars>
          <dgm:chPref val="3"/>
        </dgm:presLayoutVars>
      </dgm:prSet>
      <dgm:spPr/>
    </dgm:pt>
    <dgm:pt modelId="{2D773130-09EA-4365-B433-7E567FA839CF}" type="pres">
      <dgm:prSet presAssocID="{BED303E2-B5AA-47FF-B3C2-188B0BC3307A}" presName="level3hierChild" presStyleCnt="0"/>
      <dgm:spPr/>
    </dgm:pt>
    <dgm:pt modelId="{C3F6A055-0B09-4926-B585-FA344DAC32CB}" type="pres">
      <dgm:prSet presAssocID="{4F90B8D5-0527-4EF6-A857-C8888BC5E8F8}" presName="conn2-1" presStyleLbl="parChTrans1D3" presStyleIdx="0" presStyleCnt="4"/>
      <dgm:spPr/>
    </dgm:pt>
    <dgm:pt modelId="{EADBE5AC-3F29-4635-BB19-7D5D1BFF7352}" type="pres">
      <dgm:prSet presAssocID="{4F90B8D5-0527-4EF6-A857-C8888BC5E8F8}" presName="connTx" presStyleLbl="parChTrans1D3" presStyleIdx="0" presStyleCnt="4"/>
      <dgm:spPr/>
    </dgm:pt>
    <dgm:pt modelId="{1E851813-D0E7-4705-B82D-7981966F90D9}" type="pres">
      <dgm:prSet presAssocID="{5822923C-E913-487C-A617-F56F5801FFA0}" presName="root2" presStyleCnt="0"/>
      <dgm:spPr/>
    </dgm:pt>
    <dgm:pt modelId="{63208F3D-4244-4E62-B50E-710302421FD1}" type="pres">
      <dgm:prSet presAssocID="{5822923C-E913-487C-A617-F56F5801FFA0}" presName="LevelTwoTextNode" presStyleLbl="node3" presStyleIdx="0" presStyleCnt="4">
        <dgm:presLayoutVars>
          <dgm:chPref val="3"/>
        </dgm:presLayoutVars>
      </dgm:prSet>
      <dgm:spPr/>
    </dgm:pt>
    <dgm:pt modelId="{08F7DB0C-5F43-4E3C-9CC2-F1A4F3824D21}" type="pres">
      <dgm:prSet presAssocID="{5822923C-E913-487C-A617-F56F5801FFA0}" presName="level3hierChild" presStyleCnt="0"/>
      <dgm:spPr/>
    </dgm:pt>
    <dgm:pt modelId="{C65454CC-7F01-4214-A212-CA86EF33AAEE}" type="pres">
      <dgm:prSet presAssocID="{AD851DC9-0A03-4BBE-A72A-10D63E663F37}" presName="conn2-1" presStyleLbl="parChTrans1D3" presStyleIdx="1" presStyleCnt="4"/>
      <dgm:spPr/>
    </dgm:pt>
    <dgm:pt modelId="{E23BEEFB-4A74-449B-9D7E-6EAD0FCDEF6A}" type="pres">
      <dgm:prSet presAssocID="{AD851DC9-0A03-4BBE-A72A-10D63E663F37}" presName="connTx" presStyleLbl="parChTrans1D3" presStyleIdx="1" presStyleCnt="4"/>
      <dgm:spPr/>
    </dgm:pt>
    <dgm:pt modelId="{44EBB804-AC94-4B62-83F5-27DF74F0C4A0}" type="pres">
      <dgm:prSet presAssocID="{46B8B16E-DEF6-4B0A-B24D-809EF06F7DF2}" presName="root2" presStyleCnt="0"/>
      <dgm:spPr/>
    </dgm:pt>
    <dgm:pt modelId="{B97E88FF-B30E-4C76-9D1C-172A77664CC2}" type="pres">
      <dgm:prSet presAssocID="{46B8B16E-DEF6-4B0A-B24D-809EF06F7DF2}" presName="LevelTwoTextNode" presStyleLbl="node3" presStyleIdx="1" presStyleCnt="4">
        <dgm:presLayoutVars>
          <dgm:chPref val="3"/>
        </dgm:presLayoutVars>
      </dgm:prSet>
      <dgm:spPr/>
    </dgm:pt>
    <dgm:pt modelId="{C0DBB70C-528B-4F7D-BBE4-CF2A276C8660}" type="pres">
      <dgm:prSet presAssocID="{46B8B16E-DEF6-4B0A-B24D-809EF06F7DF2}" presName="level3hierChild" presStyleCnt="0"/>
      <dgm:spPr/>
    </dgm:pt>
    <dgm:pt modelId="{7BBC48D1-63E9-4358-8399-7FD16DA27C6C}" type="pres">
      <dgm:prSet presAssocID="{1F6A87D9-AE6B-4DD1-98BB-06D52DCD7137}" presName="conn2-1" presStyleLbl="parChTrans1D3" presStyleIdx="2" presStyleCnt="4"/>
      <dgm:spPr/>
    </dgm:pt>
    <dgm:pt modelId="{14F5C596-6C58-401A-BA38-A1BA12685E12}" type="pres">
      <dgm:prSet presAssocID="{1F6A87D9-AE6B-4DD1-98BB-06D52DCD7137}" presName="connTx" presStyleLbl="parChTrans1D3" presStyleIdx="2" presStyleCnt="4"/>
      <dgm:spPr/>
    </dgm:pt>
    <dgm:pt modelId="{CB7A2B33-3672-4F98-B008-C020AA6BFF68}" type="pres">
      <dgm:prSet presAssocID="{7C03EAA3-1517-49E7-9BF6-F2F69E0D01A2}" presName="root2" presStyleCnt="0"/>
      <dgm:spPr/>
    </dgm:pt>
    <dgm:pt modelId="{495A5F9D-E029-4E87-857E-14BC75EBA275}" type="pres">
      <dgm:prSet presAssocID="{7C03EAA3-1517-49E7-9BF6-F2F69E0D01A2}" presName="LevelTwoTextNode" presStyleLbl="node3" presStyleIdx="2" presStyleCnt="4">
        <dgm:presLayoutVars>
          <dgm:chPref val="3"/>
        </dgm:presLayoutVars>
      </dgm:prSet>
      <dgm:spPr/>
    </dgm:pt>
    <dgm:pt modelId="{78259862-FFE8-4D63-97CC-2CFC6E433EE4}" type="pres">
      <dgm:prSet presAssocID="{7C03EAA3-1517-49E7-9BF6-F2F69E0D01A2}" presName="level3hierChild" presStyleCnt="0"/>
      <dgm:spPr/>
    </dgm:pt>
    <dgm:pt modelId="{154BD5FB-E8DC-434F-A025-C05318728C02}" type="pres">
      <dgm:prSet presAssocID="{45F21CFF-B648-479A-8BCB-B1DFCC8234EC}" presName="conn2-1" presStyleLbl="parChTrans1D3" presStyleIdx="3" presStyleCnt="4"/>
      <dgm:spPr/>
    </dgm:pt>
    <dgm:pt modelId="{1280B74E-261A-49AC-B390-3000E3758920}" type="pres">
      <dgm:prSet presAssocID="{45F21CFF-B648-479A-8BCB-B1DFCC8234EC}" presName="connTx" presStyleLbl="parChTrans1D3" presStyleIdx="3" presStyleCnt="4"/>
      <dgm:spPr/>
    </dgm:pt>
    <dgm:pt modelId="{D93F6A42-A45D-41A2-968B-38000E7E8AE5}" type="pres">
      <dgm:prSet presAssocID="{AE75B786-3AD5-44C9-9590-7BD9F11180AE}" presName="root2" presStyleCnt="0"/>
      <dgm:spPr/>
    </dgm:pt>
    <dgm:pt modelId="{0E32D2A3-2E27-478E-82E9-38A325CE0B2B}" type="pres">
      <dgm:prSet presAssocID="{AE75B786-3AD5-44C9-9590-7BD9F11180AE}" presName="LevelTwoTextNode" presStyleLbl="node3" presStyleIdx="3" presStyleCnt="4">
        <dgm:presLayoutVars>
          <dgm:chPref val="3"/>
        </dgm:presLayoutVars>
      </dgm:prSet>
      <dgm:spPr/>
    </dgm:pt>
    <dgm:pt modelId="{D5EE9225-F38D-4D6F-AC87-9DA6B58A8BE0}" type="pres">
      <dgm:prSet presAssocID="{AE75B786-3AD5-44C9-9590-7BD9F11180AE}" presName="level3hierChild" presStyleCnt="0"/>
      <dgm:spPr/>
    </dgm:pt>
  </dgm:ptLst>
  <dgm:cxnLst>
    <dgm:cxn modelId="{AA397D01-DA3C-45E5-B6D1-0C0046BBAA1C}" srcId="{B6296968-F354-422D-91F7-5B56957A1E9C}" destId="{ADBA6D0D-F690-4BC8-83F5-657C9B5E209A}" srcOrd="0" destOrd="0" parTransId="{B53636B3-4224-4F29-8A35-220B2FEB7A6C}" sibTransId="{D21464A2-F23E-46E1-8A97-A5AC0B0E5CF9}"/>
    <dgm:cxn modelId="{3139BE07-6E68-4866-A418-E6BE45D89673}" type="presOf" srcId="{3D08BBD4-C2C0-41A2-8597-0FDC2F22C14B}" destId="{B057E9CC-BB8C-408E-9865-185F0FC7EAEC}" srcOrd="1" destOrd="0" presId="urn:microsoft.com/office/officeart/2005/8/layout/hierarchy2"/>
    <dgm:cxn modelId="{C2625008-FEB9-42D5-B0F9-49DA6F96B15A}" srcId="{BED303E2-B5AA-47FF-B3C2-188B0BC3307A}" destId="{5822923C-E913-487C-A617-F56F5801FFA0}" srcOrd="0" destOrd="0" parTransId="{4F90B8D5-0527-4EF6-A857-C8888BC5E8F8}" sibTransId="{95FCE003-98C5-47E9-A743-36BCDC57B85B}"/>
    <dgm:cxn modelId="{A3233916-A693-4010-8EA0-95A4F2879B24}" type="presOf" srcId="{5822923C-E913-487C-A617-F56F5801FFA0}" destId="{63208F3D-4244-4E62-B50E-710302421FD1}" srcOrd="0" destOrd="0" presId="urn:microsoft.com/office/officeart/2005/8/layout/hierarchy2"/>
    <dgm:cxn modelId="{64B46235-EE14-4E47-BBE6-6D60D6706954}" type="presOf" srcId="{AD851DC9-0A03-4BBE-A72A-10D63E663F37}" destId="{E23BEEFB-4A74-449B-9D7E-6EAD0FCDEF6A}" srcOrd="1" destOrd="0" presId="urn:microsoft.com/office/officeart/2005/8/layout/hierarchy2"/>
    <dgm:cxn modelId="{EB7D283B-5CDC-4755-95D7-63844CAC0C19}" srcId="{ADBA6D0D-F690-4BC8-83F5-657C9B5E209A}" destId="{BED303E2-B5AA-47FF-B3C2-188B0BC3307A}" srcOrd="0" destOrd="0" parTransId="{3D08BBD4-C2C0-41A2-8597-0FDC2F22C14B}" sibTransId="{1787D6E2-936E-4D10-A34D-A5CC1338DF4C}"/>
    <dgm:cxn modelId="{D9ABBE3B-AAE0-4347-97B4-C2D51B58C225}" type="presOf" srcId="{4F90B8D5-0527-4EF6-A857-C8888BC5E8F8}" destId="{EADBE5AC-3F29-4635-BB19-7D5D1BFF7352}" srcOrd="1" destOrd="0" presId="urn:microsoft.com/office/officeart/2005/8/layout/hierarchy2"/>
    <dgm:cxn modelId="{2152F23C-2034-4D75-A380-00DF6D1FA4CB}" srcId="{BED303E2-B5AA-47FF-B3C2-188B0BC3307A}" destId="{46B8B16E-DEF6-4B0A-B24D-809EF06F7DF2}" srcOrd="1" destOrd="0" parTransId="{AD851DC9-0A03-4BBE-A72A-10D63E663F37}" sibTransId="{F10A3C4B-7F93-4DF6-941B-DEC8FFB4A7BE}"/>
    <dgm:cxn modelId="{05BC2E67-896C-45FD-932F-FA5D3571177F}" type="presOf" srcId="{45F21CFF-B648-479A-8BCB-B1DFCC8234EC}" destId="{154BD5FB-E8DC-434F-A025-C05318728C02}" srcOrd="0" destOrd="0" presId="urn:microsoft.com/office/officeart/2005/8/layout/hierarchy2"/>
    <dgm:cxn modelId="{017FAE6C-1B68-4014-8FE4-9BE656BC3539}" type="presOf" srcId="{4F90B8D5-0527-4EF6-A857-C8888BC5E8F8}" destId="{C3F6A055-0B09-4926-B585-FA344DAC32CB}" srcOrd="0" destOrd="0" presId="urn:microsoft.com/office/officeart/2005/8/layout/hierarchy2"/>
    <dgm:cxn modelId="{F1FD2971-D815-4DC3-ACB4-37EA98BF7817}" type="presOf" srcId="{7C03EAA3-1517-49E7-9BF6-F2F69E0D01A2}" destId="{495A5F9D-E029-4E87-857E-14BC75EBA275}" srcOrd="0" destOrd="0" presId="urn:microsoft.com/office/officeart/2005/8/layout/hierarchy2"/>
    <dgm:cxn modelId="{9C89E184-8664-4965-AB16-E4B98FD9EB40}" type="presOf" srcId="{AE75B786-3AD5-44C9-9590-7BD9F11180AE}" destId="{0E32D2A3-2E27-478E-82E9-38A325CE0B2B}" srcOrd="0" destOrd="0" presId="urn:microsoft.com/office/officeart/2005/8/layout/hierarchy2"/>
    <dgm:cxn modelId="{639B3D94-D8CE-457D-B2D9-E61645243FD0}" type="presOf" srcId="{45F21CFF-B648-479A-8BCB-B1DFCC8234EC}" destId="{1280B74E-261A-49AC-B390-3000E3758920}" srcOrd="1" destOrd="0" presId="urn:microsoft.com/office/officeart/2005/8/layout/hierarchy2"/>
    <dgm:cxn modelId="{403BC898-4E83-4736-996A-8183BFC98370}" type="presOf" srcId="{ADBA6D0D-F690-4BC8-83F5-657C9B5E209A}" destId="{AA83ED58-8351-4323-B16D-8BEE9A56D8F7}" srcOrd="0" destOrd="0" presId="urn:microsoft.com/office/officeart/2005/8/layout/hierarchy2"/>
    <dgm:cxn modelId="{6023B4A9-F267-4664-9726-2663E2351BAE}" srcId="{BED303E2-B5AA-47FF-B3C2-188B0BC3307A}" destId="{7C03EAA3-1517-49E7-9BF6-F2F69E0D01A2}" srcOrd="2" destOrd="0" parTransId="{1F6A87D9-AE6B-4DD1-98BB-06D52DCD7137}" sibTransId="{55116913-9042-45D9-B882-4AFC1189241A}"/>
    <dgm:cxn modelId="{F8ED9EBA-6516-40C7-874B-4F0CDCA43ACB}" type="presOf" srcId="{1F6A87D9-AE6B-4DD1-98BB-06D52DCD7137}" destId="{14F5C596-6C58-401A-BA38-A1BA12685E12}" srcOrd="1" destOrd="0" presId="urn:microsoft.com/office/officeart/2005/8/layout/hierarchy2"/>
    <dgm:cxn modelId="{A8170ABB-4EF8-4707-A051-129D9249EFAC}" type="presOf" srcId="{46B8B16E-DEF6-4B0A-B24D-809EF06F7DF2}" destId="{B97E88FF-B30E-4C76-9D1C-172A77664CC2}" srcOrd="0" destOrd="0" presId="urn:microsoft.com/office/officeart/2005/8/layout/hierarchy2"/>
    <dgm:cxn modelId="{72D698CB-4E3A-4458-A670-AEFBC4AD78F8}" type="presOf" srcId="{BED303E2-B5AA-47FF-B3C2-188B0BC3307A}" destId="{632F5BBD-67D9-4197-A63E-D423AA535908}" srcOrd="0" destOrd="0" presId="urn:microsoft.com/office/officeart/2005/8/layout/hierarchy2"/>
    <dgm:cxn modelId="{2FD98DDA-0F89-4BDD-A8D8-3F3AD0FFE60F}" type="presOf" srcId="{3D08BBD4-C2C0-41A2-8597-0FDC2F22C14B}" destId="{0B4CCE7D-F79F-4698-BC33-EFA472FEA5E5}" srcOrd="0" destOrd="0" presId="urn:microsoft.com/office/officeart/2005/8/layout/hierarchy2"/>
    <dgm:cxn modelId="{C1801EEB-84F9-404C-A433-B247608A299C}" srcId="{BED303E2-B5AA-47FF-B3C2-188B0BC3307A}" destId="{AE75B786-3AD5-44C9-9590-7BD9F11180AE}" srcOrd="3" destOrd="0" parTransId="{45F21CFF-B648-479A-8BCB-B1DFCC8234EC}" sibTransId="{039EED80-0EEC-4D64-B363-8A85646D122E}"/>
    <dgm:cxn modelId="{A3F775F6-0F6E-4FE2-A4C3-CF834FC07416}" type="presOf" srcId="{B6296968-F354-422D-91F7-5B56957A1E9C}" destId="{BA2D1849-BF5B-4E65-B8BB-2170B983A898}" srcOrd="0" destOrd="0" presId="urn:microsoft.com/office/officeart/2005/8/layout/hierarchy2"/>
    <dgm:cxn modelId="{513552F9-83A7-4814-9AB2-50413E1F7784}" type="presOf" srcId="{AD851DC9-0A03-4BBE-A72A-10D63E663F37}" destId="{C65454CC-7F01-4214-A212-CA86EF33AAEE}" srcOrd="0" destOrd="0" presId="urn:microsoft.com/office/officeart/2005/8/layout/hierarchy2"/>
    <dgm:cxn modelId="{294E3EFA-5D15-4A49-87D9-064A0BE6FDB5}" type="presOf" srcId="{1F6A87D9-AE6B-4DD1-98BB-06D52DCD7137}" destId="{7BBC48D1-63E9-4358-8399-7FD16DA27C6C}" srcOrd="0" destOrd="0" presId="urn:microsoft.com/office/officeart/2005/8/layout/hierarchy2"/>
    <dgm:cxn modelId="{0F112DCA-A70E-43A9-8E86-F49D8BE27218}" type="presParOf" srcId="{BA2D1849-BF5B-4E65-B8BB-2170B983A898}" destId="{1839721A-C915-429B-B5B9-BBADD0AFCEA2}" srcOrd="0" destOrd="0" presId="urn:microsoft.com/office/officeart/2005/8/layout/hierarchy2"/>
    <dgm:cxn modelId="{99C04B8A-7970-4530-8DC9-35C915FB2276}" type="presParOf" srcId="{1839721A-C915-429B-B5B9-BBADD0AFCEA2}" destId="{AA83ED58-8351-4323-B16D-8BEE9A56D8F7}" srcOrd="0" destOrd="0" presId="urn:microsoft.com/office/officeart/2005/8/layout/hierarchy2"/>
    <dgm:cxn modelId="{E75C38D5-6DB2-416E-A7C6-158EBC55F655}" type="presParOf" srcId="{1839721A-C915-429B-B5B9-BBADD0AFCEA2}" destId="{36D3D324-839C-4D65-ABF1-9152E62666CC}" srcOrd="1" destOrd="0" presId="urn:microsoft.com/office/officeart/2005/8/layout/hierarchy2"/>
    <dgm:cxn modelId="{8F90B5FC-0B11-4F26-8473-621ABDBD94D4}" type="presParOf" srcId="{36D3D324-839C-4D65-ABF1-9152E62666CC}" destId="{0B4CCE7D-F79F-4698-BC33-EFA472FEA5E5}" srcOrd="0" destOrd="0" presId="urn:microsoft.com/office/officeart/2005/8/layout/hierarchy2"/>
    <dgm:cxn modelId="{7B0E7C32-F0C6-48C5-AE22-3836F07189EE}" type="presParOf" srcId="{0B4CCE7D-F79F-4698-BC33-EFA472FEA5E5}" destId="{B057E9CC-BB8C-408E-9865-185F0FC7EAEC}" srcOrd="0" destOrd="0" presId="urn:microsoft.com/office/officeart/2005/8/layout/hierarchy2"/>
    <dgm:cxn modelId="{0262600F-770B-41A0-8C0D-7D2BB5E792AA}" type="presParOf" srcId="{36D3D324-839C-4D65-ABF1-9152E62666CC}" destId="{05DA1528-F888-44B6-B22F-77688C9B0620}" srcOrd="1" destOrd="0" presId="urn:microsoft.com/office/officeart/2005/8/layout/hierarchy2"/>
    <dgm:cxn modelId="{EDD8B7A7-BC0A-4BC8-9AD1-1ABF666475DC}" type="presParOf" srcId="{05DA1528-F888-44B6-B22F-77688C9B0620}" destId="{632F5BBD-67D9-4197-A63E-D423AA535908}" srcOrd="0" destOrd="0" presId="urn:microsoft.com/office/officeart/2005/8/layout/hierarchy2"/>
    <dgm:cxn modelId="{0C9BD8F7-E071-470C-BC65-CD2A62DF28AD}" type="presParOf" srcId="{05DA1528-F888-44B6-B22F-77688C9B0620}" destId="{2D773130-09EA-4365-B433-7E567FA839CF}" srcOrd="1" destOrd="0" presId="urn:microsoft.com/office/officeart/2005/8/layout/hierarchy2"/>
    <dgm:cxn modelId="{3AFFA4E1-F5BA-4CD0-97D5-B3454792F7CA}" type="presParOf" srcId="{2D773130-09EA-4365-B433-7E567FA839CF}" destId="{C3F6A055-0B09-4926-B585-FA344DAC32CB}" srcOrd="0" destOrd="0" presId="urn:microsoft.com/office/officeart/2005/8/layout/hierarchy2"/>
    <dgm:cxn modelId="{FC1E7C93-EA97-4B4D-8418-091F68AFD3EB}" type="presParOf" srcId="{C3F6A055-0B09-4926-B585-FA344DAC32CB}" destId="{EADBE5AC-3F29-4635-BB19-7D5D1BFF7352}" srcOrd="0" destOrd="0" presId="urn:microsoft.com/office/officeart/2005/8/layout/hierarchy2"/>
    <dgm:cxn modelId="{7429B08A-8BF7-454B-9D68-2BA0F11154E9}" type="presParOf" srcId="{2D773130-09EA-4365-B433-7E567FA839CF}" destId="{1E851813-D0E7-4705-B82D-7981966F90D9}" srcOrd="1" destOrd="0" presId="urn:microsoft.com/office/officeart/2005/8/layout/hierarchy2"/>
    <dgm:cxn modelId="{BBAF4C1D-3AA0-485C-BA9D-8C7739F7A02C}" type="presParOf" srcId="{1E851813-D0E7-4705-B82D-7981966F90D9}" destId="{63208F3D-4244-4E62-B50E-710302421FD1}" srcOrd="0" destOrd="0" presId="urn:microsoft.com/office/officeart/2005/8/layout/hierarchy2"/>
    <dgm:cxn modelId="{857DE970-10F3-42DE-BD97-583E74B314FB}" type="presParOf" srcId="{1E851813-D0E7-4705-B82D-7981966F90D9}" destId="{08F7DB0C-5F43-4E3C-9CC2-F1A4F3824D21}" srcOrd="1" destOrd="0" presId="urn:microsoft.com/office/officeart/2005/8/layout/hierarchy2"/>
    <dgm:cxn modelId="{79E4CAD1-3D3E-403C-AB8A-B387E4E9DF9F}" type="presParOf" srcId="{2D773130-09EA-4365-B433-7E567FA839CF}" destId="{C65454CC-7F01-4214-A212-CA86EF33AAEE}" srcOrd="2" destOrd="0" presId="urn:microsoft.com/office/officeart/2005/8/layout/hierarchy2"/>
    <dgm:cxn modelId="{9959AF1A-59DC-412F-AEDB-86EAB5357253}" type="presParOf" srcId="{C65454CC-7F01-4214-A212-CA86EF33AAEE}" destId="{E23BEEFB-4A74-449B-9D7E-6EAD0FCDEF6A}" srcOrd="0" destOrd="0" presId="urn:microsoft.com/office/officeart/2005/8/layout/hierarchy2"/>
    <dgm:cxn modelId="{4D050C10-1C37-4B84-B91F-A57D720EB613}" type="presParOf" srcId="{2D773130-09EA-4365-B433-7E567FA839CF}" destId="{44EBB804-AC94-4B62-83F5-27DF74F0C4A0}" srcOrd="3" destOrd="0" presId="urn:microsoft.com/office/officeart/2005/8/layout/hierarchy2"/>
    <dgm:cxn modelId="{7B1F2BE1-A31D-473C-BE38-660D4DF4FCD1}" type="presParOf" srcId="{44EBB804-AC94-4B62-83F5-27DF74F0C4A0}" destId="{B97E88FF-B30E-4C76-9D1C-172A77664CC2}" srcOrd="0" destOrd="0" presId="urn:microsoft.com/office/officeart/2005/8/layout/hierarchy2"/>
    <dgm:cxn modelId="{8AD4657E-292C-4BC8-A938-A50FD92E2ED3}" type="presParOf" srcId="{44EBB804-AC94-4B62-83F5-27DF74F0C4A0}" destId="{C0DBB70C-528B-4F7D-BBE4-CF2A276C8660}" srcOrd="1" destOrd="0" presId="urn:microsoft.com/office/officeart/2005/8/layout/hierarchy2"/>
    <dgm:cxn modelId="{A021C21C-C5C8-4C53-A08D-B51626DA9909}" type="presParOf" srcId="{2D773130-09EA-4365-B433-7E567FA839CF}" destId="{7BBC48D1-63E9-4358-8399-7FD16DA27C6C}" srcOrd="4" destOrd="0" presId="urn:microsoft.com/office/officeart/2005/8/layout/hierarchy2"/>
    <dgm:cxn modelId="{5420A2AA-8CFD-4B7E-8BF4-331A03E812D3}" type="presParOf" srcId="{7BBC48D1-63E9-4358-8399-7FD16DA27C6C}" destId="{14F5C596-6C58-401A-BA38-A1BA12685E12}" srcOrd="0" destOrd="0" presId="urn:microsoft.com/office/officeart/2005/8/layout/hierarchy2"/>
    <dgm:cxn modelId="{320F1D9A-44BF-4C07-B907-361027A5924E}" type="presParOf" srcId="{2D773130-09EA-4365-B433-7E567FA839CF}" destId="{CB7A2B33-3672-4F98-B008-C020AA6BFF68}" srcOrd="5" destOrd="0" presId="urn:microsoft.com/office/officeart/2005/8/layout/hierarchy2"/>
    <dgm:cxn modelId="{7184087D-E7A8-4FAE-A538-CFBBE2D961C8}" type="presParOf" srcId="{CB7A2B33-3672-4F98-B008-C020AA6BFF68}" destId="{495A5F9D-E029-4E87-857E-14BC75EBA275}" srcOrd="0" destOrd="0" presId="urn:microsoft.com/office/officeart/2005/8/layout/hierarchy2"/>
    <dgm:cxn modelId="{8AD6DB44-5839-4DAF-B812-FF840FD8D5B0}" type="presParOf" srcId="{CB7A2B33-3672-4F98-B008-C020AA6BFF68}" destId="{78259862-FFE8-4D63-97CC-2CFC6E433EE4}" srcOrd="1" destOrd="0" presId="urn:microsoft.com/office/officeart/2005/8/layout/hierarchy2"/>
    <dgm:cxn modelId="{2D6118F0-0EF4-4ED2-8810-059CC53F44B3}" type="presParOf" srcId="{2D773130-09EA-4365-B433-7E567FA839CF}" destId="{154BD5FB-E8DC-434F-A025-C05318728C02}" srcOrd="6" destOrd="0" presId="urn:microsoft.com/office/officeart/2005/8/layout/hierarchy2"/>
    <dgm:cxn modelId="{F85287B8-6F63-4E45-95CE-F611CBF38D03}" type="presParOf" srcId="{154BD5FB-E8DC-434F-A025-C05318728C02}" destId="{1280B74E-261A-49AC-B390-3000E3758920}" srcOrd="0" destOrd="0" presId="urn:microsoft.com/office/officeart/2005/8/layout/hierarchy2"/>
    <dgm:cxn modelId="{5F8F50E4-B8B3-4D23-AB5E-0B7AEEF737A0}" type="presParOf" srcId="{2D773130-09EA-4365-B433-7E567FA839CF}" destId="{D93F6A42-A45D-41A2-968B-38000E7E8AE5}" srcOrd="7" destOrd="0" presId="urn:microsoft.com/office/officeart/2005/8/layout/hierarchy2"/>
    <dgm:cxn modelId="{6F4132B6-4F7B-4620-B165-4AA038F7E379}" type="presParOf" srcId="{D93F6A42-A45D-41A2-968B-38000E7E8AE5}" destId="{0E32D2A3-2E27-478E-82E9-38A325CE0B2B}" srcOrd="0" destOrd="0" presId="urn:microsoft.com/office/officeart/2005/8/layout/hierarchy2"/>
    <dgm:cxn modelId="{CA17A770-D111-460B-A5D6-69BD3FA565F1}" type="presParOf" srcId="{D93F6A42-A45D-41A2-968B-38000E7E8AE5}" destId="{D5EE9225-F38D-4D6F-AC87-9DA6B58A8BE0}" srcOrd="1" destOrd="0" presId="urn:microsoft.com/office/officeart/2005/8/layout/hierarchy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B6296968-F354-422D-91F7-5B56957A1E9C}" type="doc">
      <dgm:prSet loTypeId="urn:microsoft.com/office/officeart/2005/8/layout/hierarchy2" loCatId="hierarchy" qsTypeId="urn:microsoft.com/office/officeart/2005/8/quickstyle/simple1" qsCatId="simple" csTypeId="urn:microsoft.com/office/officeart/2005/8/colors/accent1_2" csCatId="accent1" phldr="1"/>
      <dgm:spPr/>
      <dgm:t>
        <a:bodyPr/>
        <a:lstStyle/>
        <a:p>
          <a:endParaRPr lang="en-GB"/>
        </a:p>
      </dgm:t>
    </dgm:pt>
    <dgm:pt modelId="{ADBA6D0D-F690-4BC8-83F5-657C9B5E209A}">
      <dgm:prSet phldrT="[Text]" custT="1"/>
      <dgm:spPr/>
      <dgm:t>
        <a:bodyPr/>
        <a:lstStyle/>
        <a:p>
          <a:pPr algn="ctr"/>
          <a:r>
            <a:rPr lang="en-GB" sz="2000" dirty="0"/>
            <a:t>State s</a:t>
          </a:r>
        </a:p>
      </dgm:t>
    </dgm:pt>
    <dgm:pt modelId="{B53636B3-4224-4F29-8A35-220B2FEB7A6C}" type="parTrans" cxnId="{AA397D01-DA3C-45E5-B6D1-0C0046BBAA1C}">
      <dgm:prSet/>
      <dgm:spPr/>
      <dgm:t>
        <a:bodyPr/>
        <a:lstStyle/>
        <a:p>
          <a:endParaRPr lang="en-GB"/>
        </a:p>
      </dgm:t>
    </dgm:pt>
    <dgm:pt modelId="{D21464A2-F23E-46E1-8A97-A5AC0B0E5CF9}" type="sibTrans" cxnId="{AA397D01-DA3C-45E5-B6D1-0C0046BBAA1C}">
      <dgm:prSet/>
      <dgm:spPr/>
      <dgm:t>
        <a:bodyPr/>
        <a:lstStyle/>
        <a:p>
          <a:endParaRPr lang="en-GB"/>
        </a:p>
      </dgm:t>
    </dgm:pt>
    <dgm:pt modelId="{5822923C-E913-487C-A617-F56F5801FFA0}">
      <dgm:prSet phldrT="[Text]" custT="1"/>
      <dgm:spPr>
        <a:blipFill>
          <a:blip xmlns:r="http://schemas.openxmlformats.org/officeDocument/2006/relationships" r:embed="rId1"/>
          <a:stretch>
            <a:fillRect/>
          </a:stretch>
        </a:blipFill>
      </dgm:spPr>
      <dgm:t>
        <a:bodyPr/>
        <a:lstStyle/>
        <a:p>
          <a:r>
            <a:rPr lang="en-GB">
              <a:noFill/>
            </a:rPr>
            <a:t> </a:t>
          </a:r>
        </a:p>
      </dgm:t>
    </dgm:pt>
    <dgm:pt modelId="{4F90B8D5-0527-4EF6-A857-C8888BC5E8F8}" type="parTrans" cxnId="{C2625008-FEB9-42D5-B0F9-49DA6F96B15A}">
      <dgm:prSet/>
      <dgm:spPr/>
      <dgm:t>
        <a:bodyPr/>
        <a:lstStyle/>
        <a:p>
          <a:endParaRPr lang="en-GB"/>
        </a:p>
      </dgm:t>
    </dgm:pt>
    <dgm:pt modelId="{95FCE003-98C5-47E9-A743-36BCDC57B85B}" type="sibTrans" cxnId="{C2625008-FEB9-42D5-B0F9-49DA6F96B15A}">
      <dgm:prSet/>
      <dgm:spPr/>
      <dgm:t>
        <a:bodyPr/>
        <a:lstStyle/>
        <a:p>
          <a:endParaRPr lang="en-GB"/>
        </a:p>
      </dgm:t>
    </dgm:pt>
    <dgm:pt modelId="{46B8B16E-DEF6-4B0A-B24D-809EF06F7DF2}">
      <dgm:prSet phldrT="[Text]" custT="1"/>
      <dgm:spPr>
        <a:blipFill>
          <a:blip xmlns:r="http://schemas.openxmlformats.org/officeDocument/2006/relationships" r:embed="rId2"/>
          <a:stretch>
            <a:fillRect/>
          </a:stretch>
        </a:blipFill>
      </dgm:spPr>
      <dgm:t>
        <a:bodyPr/>
        <a:lstStyle/>
        <a:p>
          <a:r>
            <a:rPr lang="en-GB">
              <a:noFill/>
            </a:rPr>
            <a:t> </a:t>
          </a:r>
        </a:p>
      </dgm:t>
    </dgm:pt>
    <dgm:pt modelId="{AD851DC9-0A03-4BBE-A72A-10D63E663F37}" type="parTrans" cxnId="{2152F23C-2034-4D75-A380-00DF6D1FA4CB}">
      <dgm:prSet/>
      <dgm:spPr/>
      <dgm:t>
        <a:bodyPr/>
        <a:lstStyle/>
        <a:p>
          <a:endParaRPr lang="en-GB"/>
        </a:p>
      </dgm:t>
    </dgm:pt>
    <dgm:pt modelId="{F10A3C4B-7F93-4DF6-941B-DEC8FFB4A7BE}" type="sibTrans" cxnId="{2152F23C-2034-4D75-A380-00DF6D1FA4CB}">
      <dgm:prSet/>
      <dgm:spPr/>
      <dgm:t>
        <a:bodyPr/>
        <a:lstStyle/>
        <a:p>
          <a:endParaRPr lang="en-GB"/>
        </a:p>
      </dgm:t>
    </dgm:pt>
    <dgm:pt modelId="{AE75B786-3AD5-44C9-9590-7BD9F11180AE}">
      <dgm:prSet phldrT="[Text]" custT="1"/>
      <dgm:spPr>
        <a:blipFill>
          <a:blip xmlns:r="http://schemas.openxmlformats.org/officeDocument/2006/relationships" r:embed="rId3"/>
          <a:stretch>
            <a:fillRect/>
          </a:stretch>
        </a:blipFill>
      </dgm:spPr>
      <dgm:t>
        <a:bodyPr/>
        <a:lstStyle/>
        <a:p>
          <a:r>
            <a:rPr lang="en-GB">
              <a:noFill/>
            </a:rPr>
            <a:t> </a:t>
          </a:r>
        </a:p>
      </dgm:t>
    </dgm:pt>
    <dgm:pt modelId="{45F21CFF-B648-479A-8BCB-B1DFCC8234EC}" type="parTrans" cxnId="{C1801EEB-84F9-404C-A433-B247608A299C}">
      <dgm:prSet/>
      <dgm:spPr/>
      <dgm:t>
        <a:bodyPr/>
        <a:lstStyle/>
        <a:p>
          <a:endParaRPr lang="en-GB"/>
        </a:p>
      </dgm:t>
    </dgm:pt>
    <dgm:pt modelId="{039EED80-0EEC-4D64-B363-8A85646D122E}" type="sibTrans" cxnId="{C1801EEB-84F9-404C-A433-B247608A299C}">
      <dgm:prSet/>
      <dgm:spPr/>
      <dgm:t>
        <a:bodyPr/>
        <a:lstStyle/>
        <a:p>
          <a:endParaRPr lang="en-GB"/>
        </a:p>
      </dgm:t>
    </dgm:pt>
    <dgm:pt modelId="{BED303E2-B5AA-47FF-B3C2-188B0BC3307A}">
      <dgm:prSet phldrT="[Text]" custT="1"/>
      <dgm:spPr/>
      <dgm:t>
        <a:bodyPr/>
        <a:lstStyle/>
        <a:p>
          <a:pPr algn="ctr"/>
          <a:r>
            <a:rPr lang="en-GB" sz="2000" dirty="0"/>
            <a:t>NN Model</a:t>
          </a:r>
        </a:p>
      </dgm:t>
    </dgm:pt>
    <dgm:pt modelId="{3D08BBD4-C2C0-41A2-8597-0FDC2F22C14B}" type="parTrans" cxnId="{EB7D283B-5CDC-4755-95D7-63844CAC0C19}">
      <dgm:prSet/>
      <dgm:spPr/>
      <dgm:t>
        <a:bodyPr/>
        <a:lstStyle/>
        <a:p>
          <a:endParaRPr lang="en-GB"/>
        </a:p>
      </dgm:t>
    </dgm:pt>
    <dgm:pt modelId="{1787D6E2-936E-4D10-A34D-A5CC1338DF4C}" type="sibTrans" cxnId="{EB7D283B-5CDC-4755-95D7-63844CAC0C19}">
      <dgm:prSet/>
      <dgm:spPr/>
      <dgm:t>
        <a:bodyPr/>
        <a:lstStyle/>
        <a:p>
          <a:endParaRPr lang="en-GB"/>
        </a:p>
      </dgm:t>
    </dgm:pt>
    <dgm:pt modelId="{7C03EAA3-1517-49E7-9BF6-F2F69E0D01A2}">
      <dgm:prSet phldrT="[Text]" custT="1"/>
      <dgm:spPr/>
      <dgm:t>
        <a:bodyPr/>
        <a:lstStyle/>
        <a:p>
          <a:pPr algn="ctr"/>
          <a:r>
            <a:rPr lang="en-GB" sz="2000" dirty="0"/>
            <a:t>…</a:t>
          </a:r>
        </a:p>
      </dgm:t>
    </dgm:pt>
    <dgm:pt modelId="{1F6A87D9-AE6B-4DD1-98BB-06D52DCD7137}" type="parTrans" cxnId="{6023B4A9-F267-4664-9726-2663E2351BAE}">
      <dgm:prSet/>
      <dgm:spPr/>
      <dgm:t>
        <a:bodyPr/>
        <a:lstStyle/>
        <a:p>
          <a:endParaRPr lang="en-GB"/>
        </a:p>
      </dgm:t>
    </dgm:pt>
    <dgm:pt modelId="{55116913-9042-45D9-B882-4AFC1189241A}" type="sibTrans" cxnId="{6023B4A9-F267-4664-9726-2663E2351BAE}">
      <dgm:prSet/>
      <dgm:spPr/>
      <dgm:t>
        <a:bodyPr/>
        <a:lstStyle/>
        <a:p>
          <a:endParaRPr lang="en-GB"/>
        </a:p>
      </dgm:t>
    </dgm:pt>
    <dgm:pt modelId="{BA2D1849-BF5B-4E65-B8BB-2170B983A898}" type="pres">
      <dgm:prSet presAssocID="{B6296968-F354-422D-91F7-5B56957A1E9C}" presName="diagram" presStyleCnt="0">
        <dgm:presLayoutVars>
          <dgm:chPref val="1"/>
          <dgm:dir/>
          <dgm:animOne val="branch"/>
          <dgm:animLvl val="lvl"/>
          <dgm:resizeHandles val="exact"/>
        </dgm:presLayoutVars>
      </dgm:prSet>
      <dgm:spPr/>
    </dgm:pt>
    <dgm:pt modelId="{1839721A-C915-429B-B5B9-BBADD0AFCEA2}" type="pres">
      <dgm:prSet presAssocID="{ADBA6D0D-F690-4BC8-83F5-657C9B5E209A}" presName="root1" presStyleCnt="0"/>
      <dgm:spPr/>
    </dgm:pt>
    <dgm:pt modelId="{AA83ED58-8351-4323-B16D-8BEE9A56D8F7}" type="pres">
      <dgm:prSet presAssocID="{ADBA6D0D-F690-4BC8-83F5-657C9B5E209A}" presName="LevelOneTextNode" presStyleLbl="node0" presStyleIdx="0" presStyleCnt="1">
        <dgm:presLayoutVars>
          <dgm:chPref val="3"/>
        </dgm:presLayoutVars>
      </dgm:prSet>
      <dgm:spPr/>
    </dgm:pt>
    <dgm:pt modelId="{36D3D324-839C-4D65-ABF1-9152E62666CC}" type="pres">
      <dgm:prSet presAssocID="{ADBA6D0D-F690-4BC8-83F5-657C9B5E209A}" presName="level2hierChild" presStyleCnt="0"/>
      <dgm:spPr/>
    </dgm:pt>
    <dgm:pt modelId="{0B4CCE7D-F79F-4698-BC33-EFA472FEA5E5}" type="pres">
      <dgm:prSet presAssocID="{3D08BBD4-C2C0-41A2-8597-0FDC2F22C14B}" presName="conn2-1" presStyleLbl="parChTrans1D2" presStyleIdx="0" presStyleCnt="1"/>
      <dgm:spPr/>
    </dgm:pt>
    <dgm:pt modelId="{B057E9CC-BB8C-408E-9865-185F0FC7EAEC}" type="pres">
      <dgm:prSet presAssocID="{3D08BBD4-C2C0-41A2-8597-0FDC2F22C14B}" presName="connTx" presStyleLbl="parChTrans1D2" presStyleIdx="0" presStyleCnt="1"/>
      <dgm:spPr/>
    </dgm:pt>
    <dgm:pt modelId="{05DA1528-F888-44B6-B22F-77688C9B0620}" type="pres">
      <dgm:prSet presAssocID="{BED303E2-B5AA-47FF-B3C2-188B0BC3307A}" presName="root2" presStyleCnt="0"/>
      <dgm:spPr/>
    </dgm:pt>
    <dgm:pt modelId="{632F5BBD-67D9-4197-A63E-D423AA535908}" type="pres">
      <dgm:prSet presAssocID="{BED303E2-B5AA-47FF-B3C2-188B0BC3307A}" presName="LevelTwoTextNode" presStyleLbl="node2" presStyleIdx="0" presStyleCnt="1" custScaleX="149314">
        <dgm:presLayoutVars>
          <dgm:chPref val="3"/>
        </dgm:presLayoutVars>
      </dgm:prSet>
      <dgm:spPr/>
    </dgm:pt>
    <dgm:pt modelId="{2D773130-09EA-4365-B433-7E567FA839CF}" type="pres">
      <dgm:prSet presAssocID="{BED303E2-B5AA-47FF-B3C2-188B0BC3307A}" presName="level3hierChild" presStyleCnt="0"/>
      <dgm:spPr/>
    </dgm:pt>
    <dgm:pt modelId="{C3F6A055-0B09-4926-B585-FA344DAC32CB}" type="pres">
      <dgm:prSet presAssocID="{4F90B8D5-0527-4EF6-A857-C8888BC5E8F8}" presName="conn2-1" presStyleLbl="parChTrans1D3" presStyleIdx="0" presStyleCnt="4"/>
      <dgm:spPr/>
    </dgm:pt>
    <dgm:pt modelId="{EADBE5AC-3F29-4635-BB19-7D5D1BFF7352}" type="pres">
      <dgm:prSet presAssocID="{4F90B8D5-0527-4EF6-A857-C8888BC5E8F8}" presName="connTx" presStyleLbl="parChTrans1D3" presStyleIdx="0" presStyleCnt="4"/>
      <dgm:spPr/>
    </dgm:pt>
    <dgm:pt modelId="{1E851813-D0E7-4705-B82D-7981966F90D9}" type="pres">
      <dgm:prSet presAssocID="{5822923C-E913-487C-A617-F56F5801FFA0}" presName="root2" presStyleCnt="0"/>
      <dgm:spPr/>
    </dgm:pt>
    <dgm:pt modelId="{63208F3D-4244-4E62-B50E-710302421FD1}" type="pres">
      <dgm:prSet presAssocID="{5822923C-E913-487C-A617-F56F5801FFA0}" presName="LevelTwoTextNode" presStyleLbl="node3" presStyleIdx="0" presStyleCnt="4">
        <dgm:presLayoutVars>
          <dgm:chPref val="3"/>
        </dgm:presLayoutVars>
      </dgm:prSet>
      <dgm:spPr/>
    </dgm:pt>
    <dgm:pt modelId="{08F7DB0C-5F43-4E3C-9CC2-F1A4F3824D21}" type="pres">
      <dgm:prSet presAssocID="{5822923C-E913-487C-A617-F56F5801FFA0}" presName="level3hierChild" presStyleCnt="0"/>
      <dgm:spPr/>
    </dgm:pt>
    <dgm:pt modelId="{C65454CC-7F01-4214-A212-CA86EF33AAEE}" type="pres">
      <dgm:prSet presAssocID="{AD851DC9-0A03-4BBE-A72A-10D63E663F37}" presName="conn2-1" presStyleLbl="parChTrans1D3" presStyleIdx="1" presStyleCnt="4"/>
      <dgm:spPr/>
    </dgm:pt>
    <dgm:pt modelId="{E23BEEFB-4A74-449B-9D7E-6EAD0FCDEF6A}" type="pres">
      <dgm:prSet presAssocID="{AD851DC9-0A03-4BBE-A72A-10D63E663F37}" presName="connTx" presStyleLbl="parChTrans1D3" presStyleIdx="1" presStyleCnt="4"/>
      <dgm:spPr/>
    </dgm:pt>
    <dgm:pt modelId="{44EBB804-AC94-4B62-83F5-27DF74F0C4A0}" type="pres">
      <dgm:prSet presAssocID="{46B8B16E-DEF6-4B0A-B24D-809EF06F7DF2}" presName="root2" presStyleCnt="0"/>
      <dgm:spPr/>
    </dgm:pt>
    <dgm:pt modelId="{B97E88FF-B30E-4C76-9D1C-172A77664CC2}" type="pres">
      <dgm:prSet presAssocID="{46B8B16E-DEF6-4B0A-B24D-809EF06F7DF2}" presName="LevelTwoTextNode" presStyleLbl="node3" presStyleIdx="1" presStyleCnt="4">
        <dgm:presLayoutVars>
          <dgm:chPref val="3"/>
        </dgm:presLayoutVars>
      </dgm:prSet>
      <dgm:spPr/>
    </dgm:pt>
    <dgm:pt modelId="{C0DBB70C-528B-4F7D-BBE4-CF2A276C8660}" type="pres">
      <dgm:prSet presAssocID="{46B8B16E-DEF6-4B0A-B24D-809EF06F7DF2}" presName="level3hierChild" presStyleCnt="0"/>
      <dgm:spPr/>
    </dgm:pt>
    <dgm:pt modelId="{7BBC48D1-63E9-4358-8399-7FD16DA27C6C}" type="pres">
      <dgm:prSet presAssocID="{1F6A87D9-AE6B-4DD1-98BB-06D52DCD7137}" presName="conn2-1" presStyleLbl="parChTrans1D3" presStyleIdx="2" presStyleCnt="4"/>
      <dgm:spPr/>
    </dgm:pt>
    <dgm:pt modelId="{14F5C596-6C58-401A-BA38-A1BA12685E12}" type="pres">
      <dgm:prSet presAssocID="{1F6A87D9-AE6B-4DD1-98BB-06D52DCD7137}" presName="connTx" presStyleLbl="parChTrans1D3" presStyleIdx="2" presStyleCnt="4"/>
      <dgm:spPr/>
    </dgm:pt>
    <dgm:pt modelId="{CB7A2B33-3672-4F98-B008-C020AA6BFF68}" type="pres">
      <dgm:prSet presAssocID="{7C03EAA3-1517-49E7-9BF6-F2F69E0D01A2}" presName="root2" presStyleCnt="0"/>
      <dgm:spPr/>
    </dgm:pt>
    <dgm:pt modelId="{495A5F9D-E029-4E87-857E-14BC75EBA275}" type="pres">
      <dgm:prSet presAssocID="{7C03EAA3-1517-49E7-9BF6-F2F69E0D01A2}" presName="LevelTwoTextNode" presStyleLbl="node3" presStyleIdx="2" presStyleCnt="4">
        <dgm:presLayoutVars>
          <dgm:chPref val="3"/>
        </dgm:presLayoutVars>
      </dgm:prSet>
      <dgm:spPr/>
    </dgm:pt>
    <dgm:pt modelId="{78259862-FFE8-4D63-97CC-2CFC6E433EE4}" type="pres">
      <dgm:prSet presAssocID="{7C03EAA3-1517-49E7-9BF6-F2F69E0D01A2}" presName="level3hierChild" presStyleCnt="0"/>
      <dgm:spPr/>
    </dgm:pt>
    <dgm:pt modelId="{154BD5FB-E8DC-434F-A025-C05318728C02}" type="pres">
      <dgm:prSet presAssocID="{45F21CFF-B648-479A-8BCB-B1DFCC8234EC}" presName="conn2-1" presStyleLbl="parChTrans1D3" presStyleIdx="3" presStyleCnt="4"/>
      <dgm:spPr/>
    </dgm:pt>
    <dgm:pt modelId="{1280B74E-261A-49AC-B390-3000E3758920}" type="pres">
      <dgm:prSet presAssocID="{45F21CFF-B648-479A-8BCB-B1DFCC8234EC}" presName="connTx" presStyleLbl="parChTrans1D3" presStyleIdx="3" presStyleCnt="4"/>
      <dgm:spPr/>
    </dgm:pt>
    <dgm:pt modelId="{D93F6A42-A45D-41A2-968B-38000E7E8AE5}" type="pres">
      <dgm:prSet presAssocID="{AE75B786-3AD5-44C9-9590-7BD9F11180AE}" presName="root2" presStyleCnt="0"/>
      <dgm:spPr/>
    </dgm:pt>
    <dgm:pt modelId="{0E32D2A3-2E27-478E-82E9-38A325CE0B2B}" type="pres">
      <dgm:prSet presAssocID="{AE75B786-3AD5-44C9-9590-7BD9F11180AE}" presName="LevelTwoTextNode" presStyleLbl="node3" presStyleIdx="3" presStyleCnt="4">
        <dgm:presLayoutVars>
          <dgm:chPref val="3"/>
        </dgm:presLayoutVars>
      </dgm:prSet>
      <dgm:spPr/>
    </dgm:pt>
    <dgm:pt modelId="{D5EE9225-F38D-4D6F-AC87-9DA6B58A8BE0}" type="pres">
      <dgm:prSet presAssocID="{AE75B786-3AD5-44C9-9590-7BD9F11180AE}" presName="level3hierChild" presStyleCnt="0"/>
      <dgm:spPr/>
    </dgm:pt>
  </dgm:ptLst>
  <dgm:cxnLst>
    <dgm:cxn modelId="{AA397D01-DA3C-45E5-B6D1-0C0046BBAA1C}" srcId="{B6296968-F354-422D-91F7-5B56957A1E9C}" destId="{ADBA6D0D-F690-4BC8-83F5-657C9B5E209A}" srcOrd="0" destOrd="0" parTransId="{B53636B3-4224-4F29-8A35-220B2FEB7A6C}" sibTransId="{D21464A2-F23E-46E1-8A97-A5AC0B0E5CF9}"/>
    <dgm:cxn modelId="{3139BE07-6E68-4866-A418-E6BE45D89673}" type="presOf" srcId="{3D08BBD4-C2C0-41A2-8597-0FDC2F22C14B}" destId="{B057E9CC-BB8C-408E-9865-185F0FC7EAEC}" srcOrd="1" destOrd="0" presId="urn:microsoft.com/office/officeart/2005/8/layout/hierarchy2"/>
    <dgm:cxn modelId="{C2625008-FEB9-42D5-B0F9-49DA6F96B15A}" srcId="{BED303E2-B5AA-47FF-B3C2-188B0BC3307A}" destId="{5822923C-E913-487C-A617-F56F5801FFA0}" srcOrd="0" destOrd="0" parTransId="{4F90B8D5-0527-4EF6-A857-C8888BC5E8F8}" sibTransId="{95FCE003-98C5-47E9-A743-36BCDC57B85B}"/>
    <dgm:cxn modelId="{A3233916-A693-4010-8EA0-95A4F2879B24}" type="presOf" srcId="{5822923C-E913-487C-A617-F56F5801FFA0}" destId="{63208F3D-4244-4E62-B50E-710302421FD1}" srcOrd="0" destOrd="0" presId="urn:microsoft.com/office/officeart/2005/8/layout/hierarchy2"/>
    <dgm:cxn modelId="{64B46235-EE14-4E47-BBE6-6D60D6706954}" type="presOf" srcId="{AD851DC9-0A03-4BBE-A72A-10D63E663F37}" destId="{E23BEEFB-4A74-449B-9D7E-6EAD0FCDEF6A}" srcOrd="1" destOrd="0" presId="urn:microsoft.com/office/officeart/2005/8/layout/hierarchy2"/>
    <dgm:cxn modelId="{EB7D283B-5CDC-4755-95D7-63844CAC0C19}" srcId="{ADBA6D0D-F690-4BC8-83F5-657C9B5E209A}" destId="{BED303E2-B5AA-47FF-B3C2-188B0BC3307A}" srcOrd="0" destOrd="0" parTransId="{3D08BBD4-C2C0-41A2-8597-0FDC2F22C14B}" sibTransId="{1787D6E2-936E-4D10-A34D-A5CC1338DF4C}"/>
    <dgm:cxn modelId="{D9ABBE3B-AAE0-4347-97B4-C2D51B58C225}" type="presOf" srcId="{4F90B8D5-0527-4EF6-A857-C8888BC5E8F8}" destId="{EADBE5AC-3F29-4635-BB19-7D5D1BFF7352}" srcOrd="1" destOrd="0" presId="urn:microsoft.com/office/officeart/2005/8/layout/hierarchy2"/>
    <dgm:cxn modelId="{2152F23C-2034-4D75-A380-00DF6D1FA4CB}" srcId="{BED303E2-B5AA-47FF-B3C2-188B0BC3307A}" destId="{46B8B16E-DEF6-4B0A-B24D-809EF06F7DF2}" srcOrd="1" destOrd="0" parTransId="{AD851DC9-0A03-4BBE-A72A-10D63E663F37}" sibTransId="{F10A3C4B-7F93-4DF6-941B-DEC8FFB4A7BE}"/>
    <dgm:cxn modelId="{05BC2E67-896C-45FD-932F-FA5D3571177F}" type="presOf" srcId="{45F21CFF-B648-479A-8BCB-B1DFCC8234EC}" destId="{154BD5FB-E8DC-434F-A025-C05318728C02}" srcOrd="0" destOrd="0" presId="urn:microsoft.com/office/officeart/2005/8/layout/hierarchy2"/>
    <dgm:cxn modelId="{017FAE6C-1B68-4014-8FE4-9BE656BC3539}" type="presOf" srcId="{4F90B8D5-0527-4EF6-A857-C8888BC5E8F8}" destId="{C3F6A055-0B09-4926-B585-FA344DAC32CB}" srcOrd="0" destOrd="0" presId="urn:microsoft.com/office/officeart/2005/8/layout/hierarchy2"/>
    <dgm:cxn modelId="{F1FD2971-D815-4DC3-ACB4-37EA98BF7817}" type="presOf" srcId="{7C03EAA3-1517-49E7-9BF6-F2F69E0D01A2}" destId="{495A5F9D-E029-4E87-857E-14BC75EBA275}" srcOrd="0" destOrd="0" presId="urn:microsoft.com/office/officeart/2005/8/layout/hierarchy2"/>
    <dgm:cxn modelId="{9C89E184-8664-4965-AB16-E4B98FD9EB40}" type="presOf" srcId="{AE75B786-3AD5-44C9-9590-7BD9F11180AE}" destId="{0E32D2A3-2E27-478E-82E9-38A325CE0B2B}" srcOrd="0" destOrd="0" presId="urn:microsoft.com/office/officeart/2005/8/layout/hierarchy2"/>
    <dgm:cxn modelId="{639B3D94-D8CE-457D-B2D9-E61645243FD0}" type="presOf" srcId="{45F21CFF-B648-479A-8BCB-B1DFCC8234EC}" destId="{1280B74E-261A-49AC-B390-3000E3758920}" srcOrd="1" destOrd="0" presId="urn:microsoft.com/office/officeart/2005/8/layout/hierarchy2"/>
    <dgm:cxn modelId="{403BC898-4E83-4736-996A-8183BFC98370}" type="presOf" srcId="{ADBA6D0D-F690-4BC8-83F5-657C9B5E209A}" destId="{AA83ED58-8351-4323-B16D-8BEE9A56D8F7}" srcOrd="0" destOrd="0" presId="urn:microsoft.com/office/officeart/2005/8/layout/hierarchy2"/>
    <dgm:cxn modelId="{6023B4A9-F267-4664-9726-2663E2351BAE}" srcId="{BED303E2-B5AA-47FF-B3C2-188B0BC3307A}" destId="{7C03EAA3-1517-49E7-9BF6-F2F69E0D01A2}" srcOrd="2" destOrd="0" parTransId="{1F6A87D9-AE6B-4DD1-98BB-06D52DCD7137}" sibTransId="{55116913-9042-45D9-B882-4AFC1189241A}"/>
    <dgm:cxn modelId="{F8ED9EBA-6516-40C7-874B-4F0CDCA43ACB}" type="presOf" srcId="{1F6A87D9-AE6B-4DD1-98BB-06D52DCD7137}" destId="{14F5C596-6C58-401A-BA38-A1BA12685E12}" srcOrd="1" destOrd="0" presId="urn:microsoft.com/office/officeart/2005/8/layout/hierarchy2"/>
    <dgm:cxn modelId="{A8170ABB-4EF8-4707-A051-129D9249EFAC}" type="presOf" srcId="{46B8B16E-DEF6-4B0A-B24D-809EF06F7DF2}" destId="{B97E88FF-B30E-4C76-9D1C-172A77664CC2}" srcOrd="0" destOrd="0" presId="urn:microsoft.com/office/officeart/2005/8/layout/hierarchy2"/>
    <dgm:cxn modelId="{72D698CB-4E3A-4458-A670-AEFBC4AD78F8}" type="presOf" srcId="{BED303E2-B5AA-47FF-B3C2-188B0BC3307A}" destId="{632F5BBD-67D9-4197-A63E-D423AA535908}" srcOrd="0" destOrd="0" presId="urn:microsoft.com/office/officeart/2005/8/layout/hierarchy2"/>
    <dgm:cxn modelId="{2FD98DDA-0F89-4BDD-A8D8-3F3AD0FFE60F}" type="presOf" srcId="{3D08BBD4-C2C0-41A2-8597-0FDC2F22C14B}" destId="{0B4CCE7D-F79F-4698-BC33-EFA472FEA5E5}" srcOrd="0" destOrd="0" presId="urn:microsoft.com/office/officeart/2005/8/layout/hierarchy2"/>
    <dgm:cxn modelId="{C1801EEB-84F9-404C-A433-B247608A299C}" srcId="{BED303E2-B5AA-47FF-B3C2-188B0BC3307A}" destId="{AE75B786-3AD5-44C9-9590-7BD9F11180AE}" srcOrd="3" destOrd="0" parTransId="{45F21CFF-B648-479A-8BCB-B1DFCC8234EC}" sibTransId="{039EED80-0EEC-4D64-B363-8A85646D122E}"/>
    <dgm:cxn modelId="{A3F775F6-0F6E-4FE2-A4C3-CF834FC07416}" type="presOf" srcId="{B6296968-F354-422D-91F7-5B56957A1E9C}" destId="{BA2D1849-BF5B-4E65-B8BB-2170B983A898}" srcOrd="0" destOrd="0" presId="urn:microsoft.com/office/officeart/2005/8/layout/hierarchy2"/>
    <dgm:cxn modelId="{513552F9-83A7-4814-9AB2-50413E1F7784}" type="presOf" srcId="{AD851DC9-0A03-4BBE-A72A-10D63E663F37}" destId="{C65454CC-7F01-4214-A212-CA86EF33AAEE}" srcOrd="0" destOrd="0" presId="urn:microsoft.com/office/officeart/2005/8/layout/hierarchy2"/>
    <dgm:cxn modelId="{294E3EFA-5D15-4A49-87D9-064A0BE6FDB5}" type="presOf" srcId="{1F6A87D9-AE6B-4DD1-98BB-06D52DCD7137}" destId="{7BBC48D1-63E9-4358-8399-7FD16DA27C6C}" srcOrd="0" destOrd="0" presId="urn:microsoft.com/office/officeart/2005/8/layout/hierarchy2"/>
    <dgm:cxn modelId="{0F112DCA-A70E-43A9-8E86-F49D8BE27218}" type="presParOf" srcId="{BA2D1849-BF5B-4E65-B8BB-2170B983A898}" destId="{1839721A-C915-429B-B5B9-BBADD0AFCEA2}" srcOrd="0" destOrd="0" presId="urn:microsoft.com/office/officeart/2005/8/layout/hierarchy2"/>
    <dgm:cxn modelId="{99C04B8A-7970-4530-8DC9-35C915FB2276}" type="presParOf" srcId="{1839721A-C915-429B-B5B9-BBADD0AFCEA2}" destId="{AA83ED58-8351-4323-B16D-8BEE9A56D8F7}" srcOrd="0" destOrd="0" presId="urn:microsoft.com/office/officeart/2005/8/layout/hierarchy2"/>
    <dgm:cxn modelId="{E75C38D5-6DB2-416E-A7C6-158EBC55F655}" type="presParOf" srcId="{1839721A-C915-429B-B5B9-BBADD0AFCEA2}" destId="{36D3D324-839C-4D65-ABF1-9152E62666CC}" srcOrd="1" destOrd="0" presId="urn:microsoft.com/office/officeart/2005/8/layout/hierarchy2"/>
    <dgm:cxn modelId="{8F90B5FC-0B11-4F26-8473-621ABDBD94D4}" type="presParOf" srcId="{36D3D324-839C-4D65-ABF1-9152E62666CC}" destId="{0B4CCE7D-F79F-4698-BC33-EFA472FEA5E5}" srcOrd="0" destOrd="0" presId="urn:microsoft.com/office/officeart/2005/8/layout/hierarchy2"/>
    <dgm:cxn modelId="{7B0E7C32-F0C6-48C5-AE22-3836F07189EE}" type="presParOf" srcId="{0B4CCE7D-F79F-4698-BC33-EFA472FEA5E5}" destId="{B057E9CC-BB8C-408E-9865-185F0FC7EAEC}" srcOrd="0" destOrd="0" presId="urn:microsoft.com/office/officeart/2005/8/layout/hierarchy2"/>
    <dgm:cxn modelId="{0262600F-770B-41A0-8C0D-7D2BB5E792AA}" type="presParOf" srcId="{36D3D324-839C-4D65-ABF1-9152E62666CC}" destId="{05DA1528-F888-44B6-B22F-77688C9B0620}" srcOrd="1" destOrd="0" presId="urn:microsoft.com/office/officeart/2005/8/layout/hierarchy2"/>
    <dgm:cxn modelId="{EDD8B7A7-BC0A-4BC8-9AD1-1ABF666475DC}" type="presParOf" srcId="{05DA1528-F888-44B6-B22F-77688C9B0620}" destId="{632F5BBD-67D9-4197-A63E-D423AA535908}" srcOrd="0" destOrd="0" presId="urn:microsoft.com/office/officeart/2005/8/layout/hierarchy2"/>
    <dgm:cxn modelId="{0C9BD8F7-E071-470C-BC65-CD2A62DF28AD}" type="presParOf" srcId="{05DA1528-F888-44B6-B22F-77688C9B0620}" destId="{2D773130-09EA-4365-B433-7E567FA839CF}" srcOrd="1" destOrd="0" presId="urn:microsoft.com/office/officeart/2005/8/layout/hierarchy2"/>
    <dgm:cxn modelId="{3AFFA4E1-F5BA-4CD0-97D5-B3454792F7CA}" type="presParOf" srcId="{2D773130-09EA-4365-B433-7E567FA839CF}" destId="{C3F6A055-0B09-4926-B585-FA344DAC32CB}" srcOrd="0" destOrd="0" presId="urn:microsoft.com/office/officeart/2005/8/layout/hierarchy2"/>
    <dgm:cxn modelId="{FC1E7C93-EA97-4B4D-8418-091F68AFD3EB}" type="presParOf" srcId="{C3F6A055-0B09-4926-B585-FA344DAC32CB}" destId="{EADBE5AC-3F29-4635-BB19-7D5D1BFF7352}" srcOrd="0" destOrd="0" presId="urn:microsoft.com/office/officeart/2005/8/layout/hierarchy2"/>
    <dgm:cxn modelId="{7429B08A-8BF7-454B-9D68-2BA0F11154E9}" type="presParOf" srcId="{2D773130-09EA-4365-B433-7E567FA839CF}" destId="{1E851813-D0E7-4705-B82D-7981966F90D9}" srcOrd="1" destOrd="0" presId="urn:microsoft.com/office/officeart/2005/8/layout/hierarchy2"/>
    <dgm:cxn modelId="{BBAF4C1D-3AA0-485C-BA9D-8C7739F7A02C}" type="presParOf" srcId="{1E851813-D0E7-4705-B82D-7981966F90D9}" destId="{63208F3D-4244-4E62-B50E-710302421FD1}" srcOrd="0" destOrd="0" presId="urn:microsoft.com/office/officeart/2005/8/layout/hierarchy2"/>
    <dgm:cxn modelId="{857DE970-10F3-42DE-BD97-583E74B314FB}" type="presParOf" srcId="{1E851813-D0E7-4705-B82D-7981966F90D9}" destId="{08F7DB0C-5F43-4E3C-9CC2-F1A4F3824D21}" srcOrd="1" destOrd="0" presId="urn:microsoft.com/office/officeart/2005/8/layout/hierarchy2"/>
    <dgm:cxn modelId="{79E4CAD1-3D3E-403C-AB8A-B387E4E9DF9F}" type="presParOf" srcId="{2D773130-09EA-4365-B433-7E567FA839CF}" destId="{C65454CC-7F01-4214-A212-CA86EF33AAEE}" srcOrd="2" destOrd="0" presId="urn:microsoft.com/office/officeart/2005/8/layout/hierarchy2"/>
    <dgm:cxn modelId="{9959AF1A-59DC-412F-AEDB-86EAB5357253}" type="presParOf" srcId="{C65454CC-7F01-4214-A212-CA86EF33AAEE}" destId="{E23BEEFB-4A74-449B-9D7E-6EAD0FCDEF6A}" srcOrd="0" destOrd="0" presId="urn:microsoft.com/office/officeart/2005/8/layout/hierarchy2"/>
    <dgm:cxn modelId="{4D050C10-1C37-4B84-B91F-A57D720EB613}" type="presParOf" srcId="{2D773130-09EA-4365-B433-7E567FA839CF}" destId="{44EBB804-AC94-4B62-83F5-27DF74F0C4A0}" srcOrd="3" destOrd="0" presId="urn:microsoft.com/office/officeart/2005/8/layout/hierarchy2"/>
    <dgm:cxn modelId="{7B1F2BE1-A31D-473C-BE38-660D4DF4FCD1}" type="presParOf" srcId="{44EBB804-AC94-4B62-83F5-27DF74F0C4A0}" destId="{B97E88FF-B30E-4C76-9D1C-172A77664CC2}" srcOrd="0" destOrd="0" presId="urn:microsoft.com/office/officeart/2005/8/layout/hierarchy2"/>
    <dgm:cxn modelId="{8AD4657E-292C-4BC8-A938-A50FD92E2ED3}" type="presParOf" srcId="{44EBB804-AC94-4B62-83F5-27DF74F0C4A0}" destId="{C0DBB70C-528B-4F7D-BBE4-CF2A276C8660}" srcOrd="1" destOrd="0" presId="urn:microsoft.com/office/officeart/2005/8/layout/hierarchy2"/>
    <dgm:cxn modelId="{A021C21C-C5C8-4C53-A08D-B51626DA9909}" type="presParOf" srcId="{2D773130-09EA-4365-B433-7E567FA839CF}" destId="{7BBC48D1-63E9-4358-8399-7FD16DA27C6C}" srcOrd="4" destOrd="0" presId="urn:microsoft.com/office/officeart/2005/8/layout/hierarchy2"/>
    <dgm:cxn modelId="{5420A2AA-8CFD-4B7E-8BF4-331A03E812D3}" type="presParOf" srcId="{7BBC48D1-63E9-4358-8399-7FD16DA27C6C}" destId="{14F5C596-6C58-401A-BA38-A1BA12685E12}" srcOrd="0" destOrd="0" presId="urn:microsoft.com/office/officeart/2005/8/layout/hierarchy2"/>
    <dgm:cxn modelId="{320F1D9A-44BF-4C07-B907-361027A5924E}" type="presParOf" srcId="{2D773130-09EA-4365-B433-7E567FA839CF}" destId="{CB7A2B33-3672-4F98-B008-C020AA6BFF68}" srcOrd="5" destOrd="0" presId="urn:microsoft.com/office/officeart/2005/8/layout/hierarchy2"/>
    <dgm:cxn modelId="{7184087D-E7A8-4FAE-A538-CFBBE2D961C8}" type="presParOf" srcId="{CB7A2B33-3672-4F98-B008-C020AA6BFF68}" destId="{495A5F9D-E029-4E87-857E-14BC75EBA275}" srcOrd="0" destOrd="0" presId="urn:microsoft.com/office/officeart/2005/8/layout/hierarchy2"/>
    <dgm:cxn modelId="{8AD6DB44-5839-4DAF-B812-FF840FD8D5B0}" type="presParOf" srcId="{CB7A2B33-3672-4F98-B008-C020AA6BFF68}" destId="{78259862-FFE8-4D63-97CC-2CFC6E433EE4}" srcOrd="1" destOrd="0" presId="urn:microsoft.com/office/officeart/2005/8/layout/hierarchy2"/>
    <dgm:cxn modelId="{2D6118F0-0EF4-4ED2-8810-059CC53F44B3}" type="presParOf" srcId="{2D773130-09EA-4365-B433-7E567FA839CF}" destId="{154BD5FB-E8DC-434F-A025-C05318728C02}" srcOrd="6" destOrd="0" presId="urn:microsoft.com/office/officeart/2005/8/layout/hierarchy2"/>
    <dgm:cxn modelId="{F85287B8-6F63-4E45-95CE-F611CBF38D03}" type="presParOf" srcId="{154BD5FB-E8DC-434F-A025-C05318728C02}" destId="{1280B74E-261A-49AC-B390-3000E3758920}" srcOrd="0" destOrd="0" presId="urn:microsoft.com/office/officeart/2005/8/layout/hierarchy2"/>
    <dgm:cxn modelId="{5F8F50E4-B8B3-4D23-AB5E-0B7AEEF737A0}" type="presParOf" srcId="{2D773130-09EA-4365-B433-7E567FA839CF}" destId="{D93F6A42-A45D-41A2-968B-38000E7E8AE5}" srcOrd="7" destOrd="0" presId="urn:microsoft.com/office/officeart/2005/8/layout/hierarchy2"/>
    <dgm:cxn modelId="{6F4132B6-4F7B-4620-B165-4AA038F7E379}" type="presParOf" srcId="{D93F6A42-A45D-41A2-968B-38000E7E8AE5}" destId="{0E32D2A3-2E27-478E-82E9-38A325CE0B2B}" srcOrd="0" destOrd="0" presId="urn:microsoft.com/office/officeart/2005/8/layout/hierarchy2"/>
    <dgm:cxn modelId="{CA17A770-D111-460B-A5D6-69BD3FA565F1}" type="presParOf" srcId="{D93F6A42-A45D-41A2-968B-38000E7E8AE5}" destId="{D5EE9225-F38D-4D6F-AC87-9DA6B58A8BE0}" srcOrd="1" destOrd="0" presId="urn:microsoft.com/office/officeart/2005/8/layout/hierarchy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B6296968-F354-422D-91F7-5B56957A1E9C}" type="doc">
      <dgm:prSet loTypeId="urn:microsoft.com/office/officeart/2005/8/layout/hierarchy2" loCatId="hierarchy" qsTypeId="urn:microsoft.com/office/officeart/2005/8/quickstyle/simple1" qsCatId="simple" csTypeId="urn:microsoft.com/office/officeart/2005/8/colors/accent1_2" csCatId="accent1" phldr="1"/>
      <dgm:spPr/>
      <dgm:t>
        <a:bodyPr/>
        <a:lstStyle/>
        <a:p>
          <a:endParaRPr lang="en-GB"/>
        </a:p>
      </dgm:t>
    </dgm:pt>
    <dgm:pt modelId="{ADBA6D0D-F690-4BC8-83F5-657C9B5E209A}">
      <dgm:prSet phldrT="[Text]" custT="1"/>
      <dgm:spPr/>
      <dgm:t>
        <a:bodyPr/>
        <a:lstStyle/>
        <a:p>
          <a:pPr algn="ctr"/>
          <a:r>
            <a:rPr lang="en-GB" sz="2000" dirty="0"/>
            <a:t>State s</a:t>
          </a:r>
        </a:p>
      </dgm:t>
    </dgm:pt>
    <dgm:pt modelId="{B53636B3-4224-4F29-8A35-220B2FEB7A6C}" type="parTrans" cxnId="{AA397D01-DA3C-45E5-B6D1-0C0046BBAA1C}">
      <dgm:prSet/>
      <dgm:spPr/>
      <dgm:t>
        <a:bodyPr/>
        <a:lstStyle/>
        <a:p>
          <a:endParaRPr lang="en-GB"/>
        </a:p>
      </dgm:t>
    </dgm:pt>
    <dgm:pt modelId="{D21464A2-F23E-46E1-8A97-A5AC0B0E5CF9}" type="sibTrans" cxnId="{AA397D01-DA3C-45E5-B6D1-0C0046BBAA1C}">
      <dgm:prSet/>
      <dgm:spPr/>
      <dgm:t>
        <a:bodyPr/>
        <a:lstStyle/>
        <a:p>
          <a:endParaRPr lang="en-GB"/>
        </a:p>
      </dgm:t>
    </dgm:pt>
    <mc:AlternateContent xmlns:mc="http://schemas.openxmlformats.org/markup-compatibility/2006" xmlns:a14="http://schemas.microsoft.com/office/drawing/2010/main">
      <mc:Choice Requires="a14">
        <dgm:pt modelId="{5822923C-E913-487C-A617-F56F5801FFA0}">
          <dgm:prSet phldrT="[Text]" custT="1"/>
          <dgm:spPr/>
          <dgm:t>
            <a:bodyPr/>
            <a:lstStyle/>
            <a:p>
              <a:pPr algn="ctr"/>
              <a14:m>
                <m:oMathPara xmlns:m="http://schemas.openxmlformats.org/officeDocument/2006/math">
                  <m:oMathParaPr>
                    <m:jc m:val="centerGroup"/>
                  </m:oMathParaPr>
                  <m:oMath xmlns:m="http://schemas.openxmlformats.org/officeDocument/2006/math">
                    <m:r>
                      <a:rPr lang="en-GB" sz="2000" i="1" dirty="0" smtClean="0">
                        <a:latin typeface="Cambria Math" panose="02040503050406030204" pitchFamily="18" charset="0"/>
                      </a:rPr>
                      <m:t>𝑄</m:t>
                    </m:r>
                    <m:r>
                      <a:rPr lang="en-GB" sz="2000" i="1" dirty="0" smtClean="0">
                        <a:latin typeface="Cambria Math" panose="02040503050406030204" pitchFamily="18" charset="0"/>
                      </a:rPr>
                      <m:t>(</m:t>
                    </m:r>
                    <m:r>
                      <a:rPr lang="en-GB" sz="2000" i="1" dirty="0" smtClean="0">
                        <a:latin typeface="Cambria Math" panose="02040503050406030204" pitchFamily="18" charset="0"/>
                      </a:rPr>
                      <m:t>𝑠</m:t>
                    </m:r>
                    <m:r>
                      <a:rPr lang="en-GB" sz="2000" i="1" dirty="0" smtClean="0">
                        <a:latin typeface="Cambria Math" panose="02040503050406030204" pitchFamily="18" charset="0"/>
                      </a:rPr>
                      <m:t>, </m:t>
                    </m:r>
                    <m:sSub>
                      <m:sSubPr>
                        <m:ctrlPr>
                          <a:rPr lang="en-GB" sz="2000" i="1" dirty="0" smtClean="0">
                            <a:latin typeface="Cambria Math" panose="02040503050406030204" pitchFamily="18" charset="0"/>
                          </a:rPr>
                        </m:ctrlPr>
                      </m:sSubPr>
                      <m:e>
                        <m:r>
                          <a:rPr lang="en-GB" sz="2000" i="1" dirty="0" smtClean="0">
                            <a:latin typeface="Cambria Math" panose="02040503050406030204" pitchFamily="18" charset="0"/>
                          </a:rPr>
                          <m:t>𝑎</m:t>
                        </m:r>
                      </m:e>
                      <m:sub>
                        <m:r>
                          <a:rPr lang="en-GB" sz="2000" i="1" dirty="0" smtClean="0">
                            <a:latin typeface="Cambria Math" panose="02040503050406030204" pitchFamily="18" charset="0"/>
                          </a:rPr>
                          <m:t>1</m:t>
                        </m:r>
                      </m:sub>
                    </m:sSub>
                    <m:r>
                      <a:rPr lang="en-GB" sz="2000" i="1" dirty="0" smtClean="0">
                        <a:latin typeface="Cambria Math" panose="02040503050406030204" pitchFamily="18" charset="0"/>
                      </a:rPr>
                      <m:t>)</m:t>
                    </m:r>
                  </m:oMath>
                </m:oMathPara>
              </a14:m>
              <a:endParaRPr lang="en-GB" sz="2000" dirty="0"/>
            </a:p>
          </dgm:t>
        </dgm:pt>
      </mc:Choice>
      <mc:Fallback xmlns="">
        <dgm:pt modelId="{5822923C-E913-487C-A617-F56F5801FFA0}">
          <dgm:prSet phldrT="[Text]" custT="1"/>
          <dgm:spPr/>
          <dgm:t>
            <a:bodyPr/>
            <a:lstStyle/>
            <a:p>
              <a:pPr algn="ctr"/>
              <a:r>
                <a:rPr lang="en-GB" sz="2000" i="0" dirty="0">
                  <a:latin typeface="Cambria Math" panose="02040503050406030204" pitchFamily="18" charset="0"/>
                </a:rPr>
                <a:t>𝑄(𝑠, 𝑎_1)</a:t>
              </a:r>
              <a:endParaRPr lang="en-GB" sz="2000" dirty="0"/>
            </a:p>
          </dgm:t>
        </dgm:pt>
      </mc:Fallback>
    </mc:AlternateContent>
    <dgm:pt modelId="{4F90B8D5-0527-4EF6-A857-C8888BC5E8F8}" type="parTrans" cxnId="{C2625008-FEB9-42D5-B0F9-49DA6F96B15A}">
      <dgm:prSet/>
      <dgm:spPr/>
      <dgm:t>
        <a:bodyPr/>
        <a:lstStyle/>
        <a:p>
          <a:endParaRPr lang="en-GB"/>
        </a:p>
      </dgm:t>
    </dgm:pt>
    <dgm:pt modelId="{95FCE003-98C5-47E9-A743-36BCDC57B85B}" type="sibTrans" cxnId="{C2625008-FEB9-42D5-B0F9-49DA6F96B15A}">
      <dgm:prSet/>
      <dgm:spPr/>
      <dgm:t>
        <a:bodyPr/>
        <a:lstStyle/>
        <a:p>
          <a:endParaRPr lang="en-GB"/>
        </a:p>
      </dgm:t>
    </dgm:pt>
    <mc:AlternateContent xmlns:mc="http://schemas.openxmlformats.org/markup-compatibility/2006" xmlns:a14="http://schemas.microsoft.com/office/drawing/2010/main">
      <mc:Choice Requires="a14">
        <dgm:pt modelId="{46B8B16E-DEF6-4B0A-B24D-809EF06F7DF2}">
          <dgm:prSet phldrT="[Text]" custT="1"/>
          <dgm:spPr/>
          <dgm:t>
            <a:bodyPr/>
            <a:lstStyle/>
            <a:p>
              <a:pPr algn="ctr"/>
              <a14:m>
                <m:oMathPara xmlns:m="http://schemas.openxmlformats.org/officeDocument/2006/math">
                  <m:oMathParaPr>
                    <m:jc m:val="centerGroup"/>
                  </m:oMathParaPr>
                  <m:oMath xmlns:m="http://schemas.openxmlformats.org/officeDocument/2006/math">
                    <m:r>
                      <a:rPr lang="en-GB" sz="2000" i="1" dirty="0" smtClean="0">
                        <a:latin typeface="Cambria Math" panose="02040503050406030204" pitchFamily="18" charset="0"/>
                      </a:rPr>
                      <m:t>𝑄</m:t>
                    </m:r>
                    <m:r>
                      <a:rPr lang="en-GB" sz="2000" i="1" dirty="0" smtClean="0">
                        <a:latin typeface="Cambria Math" panose="02040503050406030204" pitchFamily="18" charset="0"/>
                      </a:rPr>
                      <m:t>(</m:t>
                    </m:r>
                    <m:r>
                      <a:rPr lang="en-GB" sz="2000" i="1" dirty="0" smtClean="0">
                        <a:latin typeface="Cambria Math" panose="02040503050406030204" pitchFamily="18" charset="0"/>
                      </a:rPr>
                      <m:t>𝑠</m:t>
                    </m:r>
                    <m:r>
                      <a:rPr lang="en-GB" sz="2000" i="1" dirty="0" smtClean="0">
                        <a:latin typeface="Cambria Math" panose="02040503050406030204" pitchFamily="18" charset="0"/>
                      </a:rPr>
                      <m:t>, </m:t>
                    </m:r>
                    <m:sSub>
                      <m:sSubPr>
                        <m:ctrlPr>
                          <a:rPr lang="en-GB" sz="2000" i="1" dirty="0" smtClean="0">
                            <a:latin typeface="Cambria Math" panose="02040503050406030204" pitchFamily="18" charset="0"/>
                          </a:rPr>
                        </m:ctrlPr>
                      </m:sSubPr>
                      <m:e>
                        <m:r>
                          <a:rPr lang="en-GB" sz="2000" i="1" dirty="0" smtClean="0">
                            <a:latin typeface="Cambria Math" panose="02040503050406030204" pitchFamily="18" charset="0"/>
                          </a:rPr>
                          <m:t>𝑎</m:t>
                        </m:r>
                      </m:e>
                      <m:sub>
                        <m:r>
                          <a:rPr lang="en-GB" sz="2000" b="0" i="1" dirty="0" smtClean="0">
                            <a:latin typeface="Cambria Math" panose="02040503050406030204" pitchFamily="18" charset="0"/>
                          </a:rPr>
                          <m:t>2</m:t>
                        </m:r>
                      </m:sub>
                    </m:sSub>
                    <m:r>
                      <a:rPr lang="en-GB" sz="2000" i="1" dirty="0" smtClean="0">
                        <a:latin typeface="Cambria Math" panose="02040503050406030204" pitchFamily="18" charset="0"/>
                      </a:rPr>
                      <m:t>)</m:t>
                    </m:r>
                  </m:oMath>
                </m:oMathPara>
              </a14:m>
              <a:endParaRPr lang="en-GB" sz="2000" dirty="0"/>
            </a:p>
          </dgm:t>
        </dgm:pt>
      </mc:Choice>
      <mc:Fallback xmlns="">
        <dgm:pt modelId="{46B8B16E-DEF6-4B0A-B24D-809EF06F7DF2}">
          <dgm:prSet phldrT="[Text]" custT="1"/>
          <dgm:spPr/>
          <dgm:t>
            <a:bodyPr/>
            <a:lstStyle/>
            <a:p>
              <a:pPr algn="ctr"/>
              <a:r>
                <a:rPr lang="en-GB" sz="2000" i="0" dirty="0">
                  <a:latin typeface="Cambria Math" panose="02040503050406030204" pitchFamily="18" charset="0"/>
                </a:rPr>
                <a:t>𝑄(𝑠, 𝑎_</a:t>
              </a:r>
              <a:r>
                <a:rPr lang="en-GB" sz="2000" b="0" i="0" dirty="0">
                  <a:latin typeface="Cambria Math" panose="02040503050406030204" pitchFamily="18" charset="0"/>
                </a:rPr>
                <a:t>2</a:t>
              </a:r>
              <a:r>
                <a:rPr lang="en-GB" sz="2000" i="0" dirty="0">
                  <a:latin typeface="Cambria Math" panose="02040503050406030204" pitchFamily="18" charset="0"/>
                </a:rPr>
                <a:t>)</a:t>
              </a:r>
              <a:endParaRPr lang="en-GB" sz="2000" dirty="0"/>
            </a:p>
          </dgm:t>
        </dgm:pt>
      </mc:Fallback>
    </mc:AlternateContent>
    <dgm:pt modelId="{AD851DC9-0A03-4BBE-A72A-10D63E663F37}" type="parTrans" cxnId="{2152F23C-2034-4D75-A380-00DF6D1FA4CB}">
      <dgm:prSet/>
      <dgm:spPr/>
      <dgm:t>
        <a:bodyPr/>
        <a:lstStyle/>
        <a:p>
          <a:endParaRPr lang="en-GB"/>
        </a:p>
      </dgm:t>
    </dgm:pt>
    <dgm:pt modelId="{F10A3C4B-7F93-4DF6-941B-DEC8FFB4A7BE}" type="sibTrans" cxnId="{2152F23C-2034-4D75-A380-00DF6D1FA4CB}">
      <dgm:prSet/>
      <dgm:spPr/>
      <dgm:t>
        <a:bodyPr/>
        <a:lstStyle/>
        <a:p>
          <a:endParaRPr lang="en-GB"/>
        </a:p>
      </dgm:t>
    </dgm:pt>
    <mc:AlternateContent xmlns:mc="http://schemas.openxmlformats.org/markup-compatibility/2006" xmlns:a14="http://schemas.microsoft.com/office/drawing/2010/main">
      <mc:Choice Requires="a14">
        <dgm:pt modelId="{AE75B786-3AD5-44C9-9590-7BD9F11180AE}">
          <dgm:prSet phldrT="[Text]" custT="1"/>
          <dgm:spPr/>
          <dgm:t>
            <a:bodyPr/>
            <a:lstStyle/>
            <a:p>
              <a:pPr algn="ctr"/>
              <a14:m>
                <m:oMathPara xmlns:m="http://schemas.openxmlformats.org/officeDocument/2006/math">
                  <m:oMathParaPr>
                    <m:jc m:val="centerGroup"/>
                  </m:oMathParaPr>
                  <m:oMath xmlns:m="http://schemas.openxmlformats.org/officeDocument/2006/math">
                    <m:r>
                      <a:rPr lang="en-GB" sz="2000" i="1" dirty="0" smtClean="0">
                        <a:latin typeface="Cambria Math" panose="02040503050406030204" pitchFamily="18" charset="0"/>
                      </a:rPr>
                      <m:t>𝑄</m:t>
                    </m:r>
                    <m:r>
                      <a:rPr lang="en-GB" sz="2000" i="1" dirty="0" smtClean="0">
                        <a:latin typeface="Cambria Math" panose="02040503050406030204" pitchFamily="18" charset="0"/>
                      </a:rPr>
                      <m:t>(</m:t>
                    </m:r>
                    <m:r>
                      <a:rPr lang="en-GB" sz="2000" i="1" dirty="0" smtClean="0">
                        <a:latin typeface="Cambria Math" panose="02040503050406030204" pitchFamily="18" charset="0"/>
                      </a:rPr>
                      <m:t>𝑠</m:t>
                    </m:r>
                    <m:r>
                      <a:rPr lang="en-GB" sz="2000" i="1" dirty="0" smtClean="0">
                        <a:latin typeface="Cambria Math" panose="02040503050406030204" pitchFamily="18" charset="0"/>
                      </a:rPr>
                      <m:t>, </m:t>
                    </m:r>
                    <m:sSub>
                      <m:sSubPr>
                        <m:ctrlPr>
                          <a:rPr lang="en-GB" sz="2000" b="0" i="1" dirty="0" smtClean="0">
                            <a:latin typeface="Cambria Math" panose="02040503050406030204" pitchFamily="18" charset="0"/>
                          </a:rPr>
                        </m:ctrlPr>
                      </m:sSubPr>
                      <m:e>
                        <m:r>
                          <a:rPr lang="en-GB" sz="2000" b="0" i="1" dirty="0" smtClean="0">
                            <a:latin typeface="Cambria Math" panose="02040503050406030204" pitchFamily="18" charset="0"/>
                          </a:rPr>
                          <m:t>𝑎</m:t>
                        </m:r>
                      </m:e>
                      <m:sub>
                        <m:r>
                          <a:rPr lang="en-GB" sz="2000" b="0" i="1" dirty="0" smtClean="0">
                            <a:latin typeface="Cambria Math" panose="02040503050406030204" pitchFamily="18" charset="0"/>
                          </a:rPr>
                          <m:t>𝑁</m:t>
                        </m:r>
                      </m:sub>
                    </m:sSub>
                    <m:r>
                      <a:rPr lang="en-GB" sz="2000" b="0" i="1" dirty="0" smtClean="0">
                        <a:latin typeface="Cambria Math" panose="02040503050406030204" pitchFamily="18" charset="0"/>
                      </a:rPr>
                      <m:t>)</m:t>
                    </m:r>
                  </m:oMath>
                </m:oMathPara>
              </a14:m>
              <a:endParaRPr lang="en-GB" sz="2000" dirty="0"/>
            </a:p>
          </dgm:t>
        </dgm:pt>
      </mc:Choice>
      <mc:Fallback xmlns="">
        <dgm:pt modelId="{AE75B786-3AD5-44C9-9590-7BD9F11180AE}">
          <dgm:prSet phldrT="[Text]" custT="1"/>
          <dgm:spPr/>
          <dgm:t>
            <a:bodyPr/>
            <a:lstStyle/>
            <a:p>
              <a:pPr algn="ctr"/>
              <a:r>
                <a:rPr lang="en-GB" sz="2000" i="0" dirty="0">
                  <a:latin typeface="Cambria Math" panose="02040503050406030204" pitchFamily="18" charset="0"/>
                </a:rPr>
                <a:t>𝑄(𝑠, </a:t>
              </a:r>
              <a:r>
                <a:rPr lang="en-GB" sz="2000" b="0" i="0" dirty="0">
                  <a:latin typeface="Cambria Math" panose="02040503050406030204" pitchFamily="18" charset="0"/>
                </a:rPr>
                <a:t>𝑎_𝑁)</a:t>
              </a:r>
              <a:endParaRPr lang="en-GB" sz="2000" dirty="0"/>
            </a:p>
          </dgm:t>
        </dgm:pt>
      </mc:Fallback>
    </mc:AlternateContent>
    <dgm:pt modelId="{45F21CFF-B648-479A-8BCB-B1DFCC8234EC}" type="parTrans" cxnId="{C1801EEB-84F9-404C-A433-B247608A299C}">
      <dgm:prSet/>
      <dgm:spPr/>
      <dgm:t>
        <a:bodyPr/>
        <a:lstStyle/>
        <a:p>
          <a:endParaRPr lang="en-GB"/>
        </a:p>
      </dgm:t>
    </dgm:pt>
    <dgm:pt modelId="{039EED80-0EEC-4D64-B363-8A85646D122E}" type="sibTrans" cxnId="{C1801EEB-84F9-404C-A433-B247608A299C}">
      <dgm:prSet/>
      <dgm:spPr/>
      <dgm:t>
        <a:bodyPr/>
        <a:lstStyle/>
        <a:p>
          <a:endParaRPr lang="en-GB"/>
        </a:p>
      </dgm:t>
    </dgm:pt>
    <dgm:pt modelId="{BED303E2-B5AA-47FF-B3C2-188B0BC3307A}">
      <dgm:prSet phldrT="[Text]" custT="1"/>
      <dgm:spPr/>
      <dgm:t>
        <a:bodyPr/>
        <a:lstStyle/>
        <a:p>
          <a:pPr algn="ctr"/>
          <a:r>
            <a:rPr lang="en-GB" sz="2000" dirty="0"/>
            <a:t>NN Model</a:t>
          </a:r>
        </a:p>
      </dgm:t>
    </dgm:pt>
    <dgm:pt modelId="{3D08BBD4-C2C0-41A2-8597-0FDC2F22C14B}" type="parTrans" cxnId="{EB7D283B-5CDC-4755-95D7-63844CAC0C19}">
      <dgm:prSet/>
      <dgm:spPr/>
      <dgm:t>
        <a:bodyPr/>
        <a:lstStyle/>
        <a:p>
          <a:endParaRPr lang="en-GB"/>
        </a:p>
      </dgm:t>
    </dgm:pt>
    <dgm:pt modelId="{1787D6E2-936E-4D10-A34D-A5CC1338DF4C}" type="sibTrans" cxnId="{EB7D283B-5CDC-4755-95D7-63844CAC0C19}">
      <dgm:prSet/>
      <dgm:spPr/>
      <dgm:t>
        <a:bodyPr/>
        <a:lstStyle/>
        <a:p>
          <a:endParaRPr lang="en-GB"/>
        </a:p>
      </dgm:t>
    </dgm:pt>
    <dgm:pt modelId="{7C03EAA3-1517-49E7-9BF6-F2F69E0D01A2}">
      <dgm:prSet phldrT="[Text]" custT="1"/>
      <dgm:spPr/>
      <dgm:t>
        <a:bodyPr/>
        <a:lstStyle/>
        <a:p>
          <a:pPr algn="ctr"/>
          <a:r>
            <a:rPr lang="en-GB" sz="2000" dirty="0"/>
            <a:t>…</a:t>
          </a:r>
        </a:p>
      </dgm:t>
    </dgm:pt>
    <dgm:pt modelId="{1F6A87D9-AE6B-4DD1-98BB-06D52DCD7137}" type="parTrans" cxnId="{6023B4A9-F267-4664-9726-2663E2351BAE}">
      <dgm:prSet/>
      <dgm:spPr/>
      <dgm:t>
        <a:bodyPr/>
        <a:lstStyle/>
        <a:p>
          <a:endParaRPr lang="en-GB"/>
        </a:p>
      </dgm:t>
    </dgm:pt>
    <dgm:pt modelId="{55116913-9042-45D9-B882-4AFC1189241A}" type="sibTrans" cxnId="{6023B4A9-F267-4664-9726-2663E2351BAE}">
      <dgm:prSet/>
      <dgm:spPr/>
      <dgm:t>
        <a:bodyPr/>
        <a:lstStyle/>
        <a:p>
          <a:endParaRPr lang="en-GB"/>
        </a:p>
      </dgm:t>
    </dgm:pt>
    <dgm:pt modelId="{BA2D1849-BF5B-4E65-B8BB-2170B983A898}" type="pres">
      <dgm:prSet presAssocID="{B6296968-F354-422D-91F7-5B56957A1E9C}" presName="diagram" presStyleCnt="0">
        <dgm:presLayoutVars>
          <dgm:chPref val="1"/>
          <dgm:dir/>
          <dgm:animOne val="branch"/>
          <dgm:animLvl val="lvl"/>
          <dgm:resizeHandles val="exact"/>
        </dgm:presLayoutVars>
      </dgm:prSet>
      <dgm:spPr/>
    </dgm:pt>
    <dgm:pt modelId="{1839721A-C915-429B-B5B9-BBADD0AFCEA2}" type="pres">
      <dgm:prSet presAssocID="{ADBA6D0D-F690-4BC8-83F5-657C9B5E209A}" presName="root1" presStyleCnt="0"/>
      <dgm:spPr/>
    </dgm:pt>
    <dgm:pt modelId="{AA83ED58-8351-4323-B16D-8BEE9A56D8F7}" type="pres">
      <dgm:prSet presAssocID="{ADBA6D0D-F690-4BC8-83F5-657C9B5E209A}" presName="LevelOneTextNode" presStyleLbl="node0" presStyleIdx="0" presStyleCnt="1">
        <dgm:presLayoutVars>
          <dgm:chPref val="3"/>
        </dgm:presLayoutVars>
      </dgm:prSet>
      <dgm:spPr/>
    </dgm:pt>
    <dgm:pt modelId="{36D3D324-839C-4D65-ABF1-9152E62666CC}" type="pres">
      <dgm:prSet presAssocID="{ADBA6D0D-F690-4BC8-83F5-657C9B5E209A}" presName="level2hierChild" presStyleCnt="0"/>
      <dgm:spPr/>
    </dgm:pt>
    <dgm:pt modelId="{0B4CCE7D-F79F-4698-BC33-EFA472FEA5E5}" type="pres">
      <dgm:prSet presAssocID="{3D08BBD4-C2C0-41A2-8597-0FDC2F22C14B}" presName="conn2-1" presStyleLbl="parChTrans1D2" presStyleIdx="0" presStyleCnt="1"/>
      <dgm:spPr/>
    </dgm:pt>
    <dgm:pt modelId="{B057E9CC-BB8C-408E-9865-185F0FC7EAEC}" type="pres">
      <dgm:prSet presAssocID="{3D08BBD4-C2C0-41A2-8597-0FDC2F22C14B}" presName="connTx" presStyleLbl="parChTrans1D2" presStyleIdx="0" presStyleCnt="1"/>
      <dgm:spPr/>
    </dgm:pt>
    <dgm:pt modelId="{05DA1528-F888-44B6-B22F-77688C9B0620}" type="pres">
      <dgm:prSet presAssocID="{BED303E2-B5AA-47FF-B3C2-188B0BC3307A}" presName="root2" presStyleCnt="0"/>
      <dgm:spPr/>
    </dgm:pt>
    <dgm:pt modelId="{632F5BBD-67D9-4197-A63E-D423AA535908}" type="pres">
      <dgm:prSet presAssocID="{BED303E2-B5AA-47FF-B3C2-188B0BC3307A}" presName="LevelTwoTextNode" presStyleLbl="node2" presStyleIdx="0" presStyleCnt="1" custScaleX="149314">
        <dgm:presLayoutVars>
          <dgm:chPref val="3"/>
        </dgm:presLayoutVars>
      </dgm:prSet>
      <dgm:spPr/>
    </dgm:pt>
    <dgm:pt modelId="{2D773130-09EA-4365-B433-7E567FA839CF}" type="pres">
      <dgm:prSet presAssocID="{BED303E2-B5AA-47FF-B3C2-188B0BC3307A}" presName="level3hierChild" presStyleCnt="0"/>
      <dgm:spPr/>
    </dgm:pt>
    <dgm:pt modelId="{C3F6A055-0B09-4926-B585-FA344DAC32CB}" type="pres">
      <dgm:prSet presAssocID="{4F90B8D5-0527-4EF6-A857-C8888BC5E8F8}" presName="conn2-1" presStyleLbl="parChTrans1D3" presStyleIdx="0" presStyleCnt="4"/>
      <dgm:spPr/>
    </dgm:pt>
    <dgm:pt modelId="{EADBE5AC-3F29-4635-BB19-7D5D1BFF7352}" type="pres">
      <dgm:prSet presAssocID="{4F90B8D5-0527-4EF6-A857-C8888BC5E8F8}" presName="connTx" presStyleLbl="parChTrans1D3" presStyleIdx="0" presStyleCnt="4"/>
      <dgm:spPr/>
    </dgm:pt>
    <dgm:pt modelId="{1E851813-D0E7-4705-B82D-7981966F90D9}" type="pres">
      <dgm:prSet presAssocID="{5822923C-E913-487C-A617-F56F5801FFA0}" presName="root2" presStyleCnt="0"/>
      <dgm:spPr/>
    </dgm:pt>
    <dgm:pt modelId="{63208F3D-4244-4E62-B50E-710302421FD1}" type="pres">
      <dgm:prSet presAssocID="{5822923C-E913-487C-A617-F56F5801FFA0}" presName="LevelTwoTextNode" presStyleLbl="node3" presStyleIdx="0" presStyleCnt="4">
        <dgm:presLayoutVars>
          <dgm:chPref val="3"/>
        </dgm:presLayoutVars>
      </dgm:prSet>
      <dgm:spPr/>
    </dgm:pt>
    <dgm:pt modelId="{08F7DB0C-5F43-4E3C-9CC2-F1A4F3824D21}" type="pres">
      <dgm:prSet presAssocID="{5822923C-E913-487C-A617-F56F5801FFA0}" presName="level3hierChild" presStyleCnt="0"/>
      <dgm:spPr/>
    </dgm:pt>
    <dgm:pt modelId="{C65454CC-7F01-4214-A212-CA86EF33AAEE}" type="pres">
      <dgm:prSet presAssocID="{AD851DC9-0A03-4BBE-A72A-10D63E663F37}" presName="conn2-1" presStyleLbl="parChTrans1D3" presStyleIdx="1" presStyleCnt="4"/>
      <dgm:spPr/>
    </dgm:pt>
    <dgm:pt modelId="{E23BEEFB-4A74-449B-9D7E-6EAD0FCDEF6A}" type="pres">
      <dgm:prSet presAssocID="{AD851DC9-0A03-4BBE-A72A-10D63E663F37}" presName="connTx" presStyleLbl="parChTrans1D3" presStyleIdx="1" presStyleCnt="4"/>
      <dgm:spPr/>
    </dgm:pt>
    <dgm:pt modelId="{44EBB804-AC94-4B62-83F5-27DF74F0C4A0}" type="pres">
      <dgm:prSet presAssocID="{46B8B16E-DEF6-4B0A-B24D-809EF06F7DF2}" presName="root2" presStyleCnt="0"/>
      <dgm:spPr/>
    </dgm:pt>
    <dgm:pt modelId="{B97E88FF-B30E-4C76-9D1C-172A77664CC2}" type="pres">
      <dgm:prSet presAssocID="{46B8B16E-DEF6-4B0A-B24D-809EF06F7DF2}" presName="LevelTwoTextNode" presStyleLbl="node3" presStyleIdx="1" presStyleCnt="4">
        <dgm:presLayoutVars>
          <dgm:chPref val="3"/>
        </dgm:presLayoutVars>
      </dgm:prSet>
      <dgm:spPr/>
    </dgm:pt>
    <dgm:pt modelId="{C0DBB70C-528B-4F7D-BBE4-CF2A276C8660}" type="pres">
      <dgm:prSet presAssocID="{46B8B16E-DEF6-4B0A-B24D-809EF06F7DF2}" presName="level3hierChild" presStyleCnt="0"/>
      <dgm:spPr/>
    </dgm:pt>
    <dgm:pt modelId="{7BBC48D1-63E9-4358-8399-7FD16DA27C6C}" type="pres">
      <dgm:prSet presAssocID="{1F6A87D9-AE6B-4DD1-98BB-06D52DCD7137}" presName="conn2-1" presStyleLbl="parChTrans1D3" presStyleIdx="2" presStyleCnt="4"/>
      <dgm:spPr/>
    </dgm:pt>
    <dgm:pt modelId="{14F5C596-6C58-401A-BA38-A1BA12685E12}" type="pres">
      <dgm:prSet presAssocID="{1F6A87D9-AE6B-4DD1-98BB-06D52DCD7137}" presName="connTx" presStyleLbl="parChTrans1D3" presStyleIdx="2" presStyleCnt="4"/>
      <dgm:spPr/>
    </dgm:pt>
    <dgm:pt modelId="{CB7A2B33-3672-4F98-B008-C020AA6BFF68}" type="pres">
      <dgm:prSet presAssocID="{7C03EAA3-1517-49E7-9BF6-F2F69E0D01A2}" presName="root2" presStyleCnt="0"/>
      <dgm:spPr/>
    </dgm:pt>
    <dgm:pt modelId="{495A5F9D-E029-4E87-857E-14BC75EBA275}" type="pres">
      <dgm:prSet presAssocID="{7C03EAA3-1517-49E7-9BF6-F2F69E0D01A2}" presName="LevelTwoTextNode" presStyleLbl="node3" presStyleIdx="2" presStyleCnt="4">
        <dgm:presLayoutVars>
          <dgm:chPref val="3"/>
        </dgm:presLayoutVars>
      </dgm:prSet>
      <dgm:spPr/>
    </dgm:pt>
    <dgm:pt modelId="{78259862-FFE8-4D63-97CC-2CFC6E433EE4}" type="pres">
      <dgm:prSet presAssocID="{7C03EAA3-1517-49E7-9BF6-F2F69E0D01A2}" presName="level3hierChild" presStyleCnt="0"/>
      <dgm:spPr/>
    </dgm:pt>
    <dgm:pt modelId="{154BD5FB-E8DC-434F-A025-C05318728C02}" type="pres">
      <dgm:prSet presAssocID="{45F21CFF-B648-479A-8BCB-B1DFCC8234EC}" presName="conn2-1" presStyleLbl="parChTrans1D3" presStyleIdx="3" presStyleCnt="4"/>
      <dgm:spPr/>
    </dgm:pt>
    <dgm:pt modelId="{1280B74E-261A-49AC-B390-3000E3758920}" type="pres">
      <dgm:prSet presAssocID="{45F21CFF-B648-479A-8BCB-B1DFCC8234EC}" presName="connTx" presStyleLbl="parChTrans1D3" presStyleIdx="3" presStyleCnt="4"/>
      <dgm:spPr/>
    </dgm:pt>
    <dgm:pt modelId="{D93F6A42-A45D-41A2-968B-38000E7E8AE5}" type="pres">
      <dgm:prSet presAssocID="{AE75B786-3AD5-44C9-9590-7BD9F11180AE}" presName="root2" presStyleCnt="0"/>
      <dgm:spPr/>
    </dgm:pt>
    <dgm:pt modelId="{0E32D2A3-2E27-478E-82E9-38A325CE0B2B}" type="pres">
      <dgm:prSet presAssocID="{AE75B786-3AD5-44C9-9590-7BD9F11180AE}" presName="LevelTwoTextNode" presStyleLbl="node3" presStyleIdx="3" presStyleCnt="4">
        <dgm:presLayoutVars>
          <dgm:chPref val="3"/>
        </dgm:presLayoutVars>
      </dgm:prSet>
      <dgm:spPr/>
    </dgm:pt>
    <dgm:pt modelId="{D5EE9225-F38D-4D6F-AC87-9DA6B58A8BE0}" type="pres">
      <dgm:prSet presAssocID="{AE75B786-3AD5-44C9-9590-7BD9F11180AE}" presName="level3hierChild" presStyleCnt="0"/>
      <dgm:spPr/>
    </dgm:pt>
  </dgm:ptLst>
  <dgm:cxnLst>
    <dgm:cxn modelId="{AA397D01-DA3C-45E5-B6D1-0C0046BBAA1C}" srcId="{B6296968-F354-422D-91F7-5B56957A1E9C}" destId="{ADBA6D0D-F690-4BC8-83F5-657C9B5E209A}" srcOrd="0" destOrd="0" parTransId="{B53636B3-4224-4F29-8A35-220B2FEB7A6C}" sibTransId="{D21464A2-F23E-46E1-8A97-A5AC0B0E5CF9}"/>
    <dgm:cxn modelId="{3139BE07-6E68-4866-A418-E6BE45D89673}" type="presOf" srcId="{3D08BBD4-C2C0-41A2-8597-0FDC2F22C14B}" destId="{B057E9CC-BB8C-408E-9865-185F0FC7EAEC}" srcOrd="1" destOrd="0" presId="urn:microsoft.com/office/officeart/2005/8/layout/hierarchy2"/>
    <dgm:cxn modelId="{C2625008-FEB9-42D5-B0F9-49DA6F96B15A}" srcId="{BED303E2-B5AA-47FF-B3C2-188B0BC3307A}" destId="{5822923C-E913-487C-A617-F56F5801FFA0}" srcOrd="0" destOrd="0" parTransId="{4F90B8D5-0527-4EF6-A857-C8888BC5E8F8}" sibTransId="{95FCE003-98C5-47E9-A743-36BCDC57B85B}"/>
    <dgm:cxn modelId="{A3233916-A693-4010-8EA0-95A4F2879B24}" type="presOf" srcId="{5822923C-E913-487C-A617-F56F5801FFA0}" destId="{63208F3D-4244-4E62-B50E-710302421FD1}" srcOrd="0" destOrd="0" presId="urn:microsoft.com/office/officeart/2005/8/layout/hierarchy2"/>
    <dgm:cxn modelId="{64B46235-EE14-4E47-BBE6-6D60D6706954}" type="presOf" srcId="{AD851DC9-0A03-4BBE-A72A-10D63E663F37}" destId="{E23BEEFB-4A74-449B-9D7E-6EAD0FCDEF6A}" srcOrd="1" destOrd="0" presId="urn:microsoft.com/office/officeart/2005/8/layout/hierarchy2"/>
    <dgm:cxn modelId="{EB7D283B-5CDC-4755-95D7-63844CAC0C19}" srcId="{ADBA6D0D-F690-4BC8-83F5-657C9B5E209A}" destId="{BED303E2-B5AA-47FF-B3C2-188B0BC3307A}" srcOrd="0" destOrd="0" parTransId="{3D08BBD4-C2C0-41A2-8597-0FDC2F22C14B}" sibTransId="{1787D6E2-936E-4D10-A34D-A5CC1338DF4C}"/>
    <dgm:cxn modelId="{D9ABBE3B-AAE0-4347-97B4-C2D51B58C225}" type="presOf" srcId="{4F90B8D5-0527-4EF6-A857-C8888BC5E8F8}" destId="{EADBE5AC-3F29-4635-BB19-7D5D1BFF7352}" srcOrd="1" destOrd="0" presId="urn:microsoft.com/office/officeart/2005/8/layout/hierarchy2"/>
    <dgm:cxn modelId="{2152F23C-2034-4D75-A380-00DF6D1FA4CB}" srcId="{BED303E2-B5AA-47FF-B3C2-188B0BC3307A}" destId="{46B8B16E-DEF6-4B0A-B24D-809EF06F7DF2}" srcOrd="1" destOrd="0" parTransId="{AD851DC9-0A03-4BBE-A72A-10D63E663F37}" sibTransId="{F10A3C4B-7F93-4DF6-941B-DEC8FFB4A7BE}"/>
    <dgm:cxn modelId="{05BC2E67-896C-45FD-932F-FA5D3571177F}" type="presOf" srcId="{45F21CFF-B648-479A-8BCB-B1DFCC8234EC}" destId="{154BD5FB-E8DC-434F-A025-C05318728C02}" srcOrd="0" destOrd="0" presId="urn:microsoft.com/office/officeart/2005/8/layout/hierarchy2"/>
    <dgm:cxn modelId="{017FAE6C-1B68-4014-8FE4-9BE656BC3539}" type="presOf" srcId="{4F90B8D5-0527-4EF6-A857-C8888BC5E8F8}" destId="{C3F6A055-0B09-4926-B585-FA344DAC32CB}" srcOrd="0" destOrd="0" presId="urn:microsoft.com/office/officeart/2005/8/layout/hierarchy2"/>
    <dgm:cxn modelId="{F1FD2971-D815-4DC3-ACB4-37EA98BF7817}" type="presOf" srcId="{7C03EAA3-1517-49E7-9BF6-F2F69E0D01A2}" destId="{495A5F9D-E029-4E87-857E-14BC75EBA275}" srcOrd="0" destOrd="0" presId="urn:microsoft.com/office/officeart/2005/8/layout/hierarchy2"/>
    <dgm:cxn modelId="{9C89E184-8664-4965-AB16-E4B98FD9EB40}" type="presOf" srcId="{AE75B786-3AD5-44C9-9590-7BD9F11180AE}" destId="{0E32D2A3-2E27-478E-82E9-38A325CE0B2B}" srcOrd="0" destOrd="0" presId="urn:microsoft.com/office/officeart/2005/8/layout/hierarchy2"/>
    <dgm:cxn modelId="{639B3D94-D8CE-457D-B2D9-E61645243FD0}" type="presOf" srcId="{45F21CFF-B648-479A-8BCB-B1DFCC8234EC}" destId="{1280B74E-261A-49AC-B390-3000E3758920}" srcOrd="1" destOrd="0" presId="urn:microsoft.com/office/officeart/2005/8/layout/hierarchy2"/>
    <dgm:cxn modelId="{403BC898-4E83-4736-996A-8183BFC98370}" type="presOf" srcId="{ADBA6D0D-F690-4BC8-83F5-657C9B5E209A}" destId="{AA83ED58-8351-4323-B16D-8BEE9A56D8F7}" srcOrd="0" destOrd="0" presId="urn:microsoft.com/office/officeart/2005/8/layout/hierarchy2"/>
    <dgm:cxn modelId="{6023B4A9-F267-4664-9726-2663E2351BAE}" srcId="{BED303E2-B5AA-47FF-B3C2-188B0BC3307A}" destId="{7C03EAA3-1517-49E7-9BF6-F2F69E0D01A2}" srcOrd="2" destOrd="0" parTransId="{1F6A87D9-AE6B-4DD1-98BB-06D52DCD7137}" sibTransId="{55116913-9042-45D9-B882-4AFC1189241A}"/>
    <dgm:cxn modelId="{F8ED9EBA-6516-40C7-874B-4F0CDCA43ACB}" type="presOf" srcId="{1F6A87D9-AE6B-4DD1-98BB-06D52DCD7137}" destId="{14F5C596-6C58-401A-BA38-A1BA12685E12}" srcOrd="1" destOrd="0" presId="urn:microsoft.com/office/officeart/2005/8/layout/hierarchy2"/>
    <dgm:cxn modelId="{A8170ABB-4EF8-4707-A051-129D9249EFAC}" type="presOf" srcId="{46B8B16E-DEF6-4B0A-B24D-809EF06F7DF2}" destId="{B97E88FF-B30E-4C76-9D1C-172A77664CC2}" srcOrd="0" destOrd="0" presId="urn:microsoft.com/office/officeart/2005/8/layout/hierarchy2"/>
    <dgm:cxn modelId="{72D698CB-4E3A-4458-A670-AEFBC4AD78F8}" type="presOf" srcId="{BED303E2-B5AA-47FF-B3C2-188B0BC3307A}" destId="{632F5BBD-67D9-4197-A63E-D423AA535908}" srcOrd="0" destOrd="0" presId="urn:microsoft.com/office/officeart/2005/8/layout/hierarchy2"/>
    <dgm:cxn modelId="{2FD98DDA-0F89-4BDD-A8D8-3F3AD0FFE60F}" type="presOf" srcId="{3D08BBD4-C2C0-41A2-8597-0FDC2F22C14B}" destId="{0B4CCE7D-F79F-4698-BC33-EFA472FEA5E5}" srcOrd="0" destOrd="0" presId="urn:microsoft.com/office/officeart/2005/8/layout/hierarchy2"/>
    <dgm:cxn modelId="{C1801EEB-84F9-404C-A433-B247608A299C}" srcId="{BED303E2-B5AA-47FF-B3C2-188B0BC3307A}" destId="{AE75B786-3AD5-44C9-9590-7BD9F11180AE}" srcOrd="3" destOrd="0" parTransId="{45F21CFF-B648-479A-8BCB-B1DFCC8234EC}" sibTransId="{039EED80-0EEC-4D64-B363-8A85646D122E}"/>
    <dgm:cxn modelId="{A3F775F6-0F6E-4FE2-A4C3-CF834FC07416}" type="presOf" srcId="{B6296968-F354-422D-91F7-5B56957A1E9C}" destId="{BA2D1849-BF5B-4E65-B8BB-2170B983A898}" srcOrd="0" destOrd="0" presId="urn:microsoft.com/office/officeart/2005/8/layout/hierarchy2"/>
    <dgm:cxn modelId="{513552F9-83A7-4814-9AB2-50413E1F7784}" type="presOf" srcId="{AD851DC9-0A03-4BBE-A72A-10D63E663F37}" destId="{C65454CC-7F01-4214-A212-CA86EF33AAEE}" srcOrd="0" destOrd="0" presId="urn:microsoft.com/office/officeart/2005/8/layout/hierarchy2"/>
    <dgm:cxn modelId="{294E3EFA-5D15-4A49-87D9-064A0BE6FDB5}" type="presOf" srcId="{1F6A87D9-AE6B-4DD1-98BB-06D52DCD7137}" destId="{7BBC48D1-63E9-4358-8399-7FD16DA27C6C}" srcOrd="0" destOrd="0" presId="urn:microsoft.com/office/officeart/2005/8/layout/hierarchy2"/>
    <dgm:cxn modelId="{0F112DCA-A70E-43A9-8E86-F49D8BE27218}" type="presParOf" srcId="{BA2D1849-BF5B-4E65-B8BB-2170B983A898}" destId="{1839721A-C915-429B-B5B9-BBADD0AFCEA2}" srcOrd="0" destOrd="0" presId="urn:microsoft.com/office/officeart/2005/8/layout/hierarchy2"/>
    <dgm:cxn modelId="{99C04B8A-7970-4530-8DC9-35C915FB2276}" type="presParOf" srcId="{1839721A-C915-429B-B5B9-BBADD0AFCEA2}" destId="{AA83ED58-8351-4323-B16D-8BEE9A56D8F7}" srcOrd="0" destOrd="0" presId="urn:microsoft.com/office/officeart/2005/8/layout/hierarchy2"/>
    <dgm:cxn modelId="{E75C38D5-6DB2-416E-A7C6-158EBC55F655}" type="presParOf" srcId="{1839721A-C915-429B-B5B9-BBADD0AFCEA2}" destId="{36D3D324-839C-4D65-ABF1-9152E62666CC}" srcOrd="1" destOrd="0" presId="urn:microsoft.com/office/officeart/2005/8/layout/hierarchy2"/>
    <dgm:cxn modelId="{8F90B5FC-0B11-4F26-8473-621ABDBD94D4}" type="presParOf" srcId="{36D3D324-839C-4D65-ABF1-9152E62666CC}" destId="{0B4CCE7D-F79F-4698-BC33-EFA472FEA5E5}" srcOrd="0" destOrd="0" presId="urn:microsoft.com/office/officeart/2005/8/layout/hierarchy2"/>
    <dgm:cxn modelId="{7B0E7C32-F0C6-48C5-AE22-3836F07189EE}" type="presParOf" srcId="{0B4CCE7D-F79F-4698-BC33-EFA472FEA5E5}" destId="{B057E9CC-BB8C-408E-9865-185F0FC7EAEC}" srcOrd="0" destOrd="0" presId="urn:microsoft.com/office/officeart/2005/8/layout/hierarchy2"/>
    <dgm:cxn modelId="{0262600F-770B-41A0-8C0D-7D2BB5E792AA}" type="presParOf" srcId="{36D3D324-839C-4D65-ABF1-9152E62666CC}" destId="{05DA1528-F888-44B6-B22F-77688C9B0620}" srcOrd="1" destOrd="0" presId="urn:microsoft.com/office/officeart/2005/8/layout/hierarchy2"/>
    <dgm:cxn modelId="{EDD8B7A7-BC0A-4BC8-9AD1-1ABF666475DC}" type="presParOf" srcId="{05DA1528-F888-44B6-B22F-77688C9B0620}" destId="{632F5BBD-67D9-4197-A63E-D423AA535908}" srcOrd="0" destOrd="0" presId="urn:microsoft.com/office/officeart/2005/8/layout/hierarchy2"/>
    <dgm:cxn modelId="{0C9BD8F7-E071-470C-BC65-CD2A62DF28AD}" type="presParOf" srcId="{05DA1528-F888-44B6-B22F-77688C9B0620}" destId="{2D773130-09EA-4365-B433-7E567FA839CF}" srcOrd="1" destOrd="0" presId="urn:microsoft.com/office/officeart/2005/8/layout/hierarchy2"/>
    <dgm:cxn modelId="{3AFFA4E1-F5BA-4CD0-97D5-B3454792F7CA}" type="presParOf" srcId="{2D773130-09EA-4365-B433-7E567FA839CF}" destId="{C3F6A055-0B09-4926-B585-FA344DAC32CB}" srcOrd="0" destOrd="0" presId="urn:microsoft.com/office/officeart/2005/8/layout/hierarchy2"/>
    <dgm:cxn modelId="{FC1E7C93-EA97-4B4D-8418-091F68AFD3EB}" type="presParOf" srcId="{C3F6A055-0B09-4926-B585-FA344DAC32CB}" destId="{EADBE5AC-3F29-4635-BB19-7D5D1BFF7352}" srcOrd="0" destOrd="0" presId="urn:microsoft.com/office/officeart/2005/8/layout/hierarchy2"/>
    <dgm:cxn modelId="{7429B08A-8BF7-454B-9D68-2BA0F11154E9}" type="presParOf" srcId="{2D773130-09EA-4365-B433-7E567FA839CF}" destId="{1E851813-D0E7-4705-B82D-7981966F90D9}" srcOrd="1" destOrd="0" presId="urn:microsoft.com/office/officeart/2005/8/layout/hierarchy2"/>
    <dgm:cxn modelId="{BBAF4C1D-3AA0-485C-BA9D-8C7739F7A02C}" type="presParOf" srcId="{1E851813-D0E7-4705-B82D-7981966F90D9}" destId="{63208F3D-4244-4E62-B50E-710302421FD1}" srcOrd="0" destOrd="0" presId="urn:microsoft.com/office/officeart/2005/8/layout/hierarchy2"/>
    <dgm:cxn modelId="{857DE970-10F3-42DE-BD97-583E74B314FB}" type="presParOf" srcId="{1E851813-D0E7-4705-B82D-7981966F90D9}" destId="{08F7DB0C-5F43-4E3C-9CC2-F1A4F3824D21}" srcOrd="1" destOrd="0" presId="urn:microsoft.com/office/officeart/2005/8/layout/hierarchy2"/>
    <dgm:cxn modelId="{79E4CAD1-3D3E-403C-AB8A-B387E4E9DF9F}" type="presParOf" srcId="{2D773130-09EA-4365-B433-7E567FA839CF}" destId="{C65454CC-7F01-4214-A212-CA86EF33AAEE}" srcOrd="2" destOrd="0" presId="urn:microsoft.com/office/officeart/2005/8/layout/hierarchy2"/>
    <dgm:cxn modelId="{9959AF1A-59DC-412F-AEDB-86EAB5357253}" type="presParOf" srcId="{C65454CC-7F01-4214-A212-CA86EF33AAEE}" destId="{E23BEEFB-4A74-449B-9D7E-6EAD0FCDEF6A}" srcOrd="0" destOrd="0" presId="urn:microsoft.com/office/officeart/2005/8/layout/hierarchy2"/>
    <dgm:cxn modelId="{4D050C10-1C37-4B84-B91F-A57D720EB613}" type="presParOf" srcId="{2D773130-09EA-4365-B433-7E567FA839CF}" destId="{44EBB804-AC94-4B62-83F5-27DF74F0C4A0}" srcOrd="3" destOrd="0" presId="urn:microsoft.com/office/officeart/2005/8/layout/hierarchy2"/>
    <dgm:cxn modelId="{7B1F2BE1-A31D-473C-BE38-660D4DF4FCD1}" type="presParOf" srcId="{44EBB804-AC94-4B62-83F5-27DF74F0C4A0}" destId="{B97E88FF-B30E-4C76-9D1C-172A77664CC2}" srcOrd="0" destOrd="0" presId="urn:microsoft.com/office/officeart/2005/8/layout/hierarchy2"/>
    <dgm:cxn modelId="{8AD4657E-292C-4BC8-A938-A50FD92E2ED3}" type="presParOf" srcId="{44EBB804-AC94-4B62-83F5-27DF74F0C4A0}" destId="{C0DBB70C-528B-4F7D-BBE4-CF2A276C8660}" srcOrd="1" destOrd="0" presId="urn:microsoft.com/office/officeart/2005/8/layout/hierarchy2"/>
    <dgm:cxn modelId="{A021C21C-C5C8-4C53-A08D-B51626DA9909}" type="presParOf" srcId="{2D773130-09EA-4365-B433-7E567FA839CF}" destId="{7BBC48D1-63E9-4358-8399-7FD16DA27C6C}" srcOrd="4" destOrd="0" presId="urn:microsoft.com/office/officeart/2005/8/layout/hierarchy2"/>
    <dgm:cxn modelId="{5420A2AA-8CFD-4B7E-8BF4-331A03E812D3}" type="presParOf" srcId="{7BBC48D1-63E9-4358-8399-7FD16DA27C6C}" destId="{14F5C596-6C58-401A-BA38-A1BA12685E12}" srcOrd="0" destOrd="0" presId="urn:microsoft.com/office/officeart/2005/8/layout/hierarchy2"/>
    <dgm:cxn modelId="{320F1D9A-44BF-4C07-B907-361027A5924E}" type="presParOf" srcId="{2D773130-09EA-4365-B433-7E567FA839CF}" destId="{CB7A2B33-3672-4F98-B008-C020AA6BFF68}" srcOrd="5" destOrd="0" presId="urn:microsoft.com/office/officeart/2005/8/layout/hierarchy2"/>
    <dgm:cxn modelId="{7184087D-E7A8-4FAE-A538-CFBBE2D961C8}" type="presParOf" srcId="{CB7A2B33-3672-4F98-B008-C020AA6BFF68}" destId="{495A5F9D-E029-4E87-857E-14BC75EBA275}" srcOrd="0" destOrd="0" presId="urn:microsoft.com/office/officeart/2005/8/layout/hierarchy2"/>
    <dgm:cxn modelId="{8AD6DB44-5839-4DAF-B812-FF840FD8D5B0}" type="presParOf" srcId="{CB7A2B33-3672-4F98-B008-C020AA6BFF68}" destId="{78259862-FFE8-4D63-97CC-2CFC6E433EE4}" srcOrd="1" destOrd="0" presId="urn:microsoft.com/office/officeart/2005/8/layout/hierarchy2"/>
    <dgm:cxn modelId="{2D6118F0-0EF4-4ED2-8810-059CC53F44B3}" type="presParOf" srcId="{2D773130-09EA-4365-B433-7E567FA839CF}" destId="{154BD5FB-E8DC-434F-A025-C05318728C02}" srcOrd="6" destOrd="0" presId="urn:microsoft.com/office/officeart/2005/8/layout/hierarchy2"/>
    <dgm:cxn modelId="{F85287B8-6F63-4E45-95CE-F611CBF38D03}" type="presParOf" srcId="{154BD5FB-E8DC-434F-A025-C05318728C02}" destId="{1280B74E-261A-49AC-B390-3000E3758920}" srcOrd="0" destOrd="0" presId="urn:microsoft.com/office/officeart/2005/8/layout/hierarchy2"/>
    <dgm:cxn modelId="{5F8F50E4-B8B3-4D23-AB5E-0B7AEEF737A0}" type="presParOf" srcId="{2D773130-09EA-4365-B433-7E567FA839CF}" destId="{D93F6A42-A45D-41A2-968B-38000E7E8AE5}" srcOrd="7" destOrd="0" presId="urn:microsoft.com/office/officeart/2005/8/layout/hierarchy2"/>
    <dgm:cxn modelId="{6F4132B6-4F7B-4620-B165-4AA038F7E379}" type="presParOf" srcId="{D93F6A42-A45D-41A2-968B-38000E7E8AE5}" destId="{0E32D2A3-2E27-478E-82E9-38A325CE0B2B}" srcOrd="0" destOrd="0" presId="urn:microsoft.com/office/officeart/2005/8/layout/hierarchy2"/>
    <dgm:cxn modelId="{CA17A770-D111-460B-A5D6-69BD3FA565F1}" type="presParOf" srcId="{D93F6A42-A45D-41A2-968B-38000E7E8AE5}" destId="{D5EE9225-F38D-4D6F-AC87-9DA6B58A8BE0}" srcOrd="1" destOrd="0" presId="urn:microsoft.com/office/officeart/2005/8/layout/hierarchy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B6296968-F354-422D-91F7-5B56957A1E9C}" type="doc">
      <dgm:prSet loTypeId="urn:microsoft.com/office/officeart/2005/8/layout/hierarchy2" loCatId="hierarchy" qsTypeId="urn:microsoft.com/office/officeart/2005/8/quickstyle/simple1" qsCatId="simple" csTypeId="urn:microsoft.com/office/officeart/2005/8/colors/accent1_2" csCatId="accent1" phldr="1"/>
      <dgm:spPr/>
      <dgm:t>
        <a:bodyPr/>
        <a:lstStyle/>
        <a:p>
          <a:endParaRPr lang="en-GB"/>
        </a:p>
      </dgm:t>
    </dgm:pt>
    <dgm:pt modelId="{ADBA6D0D-F690-4BC8-83F5-657C9B5E209A}">
      <dgm:prSet phldrT="[Text]" custT="1"/>
      <dgm:spPr/>
      <dgm:t>
        <a:bodyPr/>
        <a:lstStyle/>
        <a:p>
          <a:pPr algn="ctr"/>
          <a:r>
            <a:rPr lang="en-GB" sz="2000" dirty="0"/>
            <a:t>State s</a:t>
          </a:r>
        </a:p>
      </dgm:t>
    </dgm:pt>
    <dgm:pt modelId="{B53636B3-4224-4F29-8A35-220B2FEB7A6C}" type="parTrans" cxnId="{AA397D01-DA3C-45E5-B6D1-0C0046BBAA1C}">
      <dgm:prSet/>
      <dgm:spPr/>
      <dgm:t>
        <a:bodyPr/>
        <a:lstStyle/>
        <a:p>
          <a:endParaRPr lang="en-GB"/>
        </a:p>
      </dgm:t>
    </dgm:pt>
    <dgm:pt modelId="{D21464A2-F23E-46E1-8A97-A5AC0B0E5CF9}" type="sibTrans" cxnId="{AA397D01-DA3C-45E5-B6D1-0C0046BBAA1C}">
      <dgm:prSet/>
      <dgm:spPr/>
      <dgm:t>
        <a:bodyPr/>
        <a:lstStyle/>
        <a:p>
          <a:endParaRPr lang="en-GB"/>
        </a:p>
      </dgm:t>
    </dgm:pt>
    <dgm:pt modelId="{5822923C-E913-487C-A617-F56F5801FFA0}">
      <dgm:prSet phldrT="[Text]" custT="1"/>
      <dgm:spPr>
        <a:blipFill>
          <a:blip xmlns:r="http://schemas.openxmlformats.org/officeDocument/2006/relationships" r:embed="rId1"/>
          <a:stretch>
            <a:fillRect/>
          </a:stretch>
        </a:blipFill>
      </dgm:spPr>
      <dgm:t>
        <a:bodyPr/>
        <a:lstStyle/>
        <a:p>
          <a:r>
            <a:rPr lang="en-GB">
              <a:noFill/>
            </a:rPr>
            <a:t> </a:t>
          </a:r>
        </a:p>
      </dgm:t>
    </dgm:pt>
    <dgm:pt modelId="{4F90B8D5-0527-4EF6-A857-C8888BC5E8F8}" type="parTrans" cxnId="{C2625008-FEB9-42D5-B0F9-49DA6F96B15A}">
      <dgm:prSet/>
      <dgm:spPr/>
      <dgm:t>
        <a:bodyPr/>
        <a:lstStyle/>
        <a:p>
          <a:endParaRPr lang="en-GB"/>
        </a:p>
      </dgm:t>
    </dgm:pt>
    <dgm:pt modelId="{95FCE003-98C5-47E9-A743-36BCDC57B85B}" type="sibTrans" cxnId="{C2625008-FEB9-42D5-B0F9-49DA6F96B15A}">
      <dgm:prSet/>
      <dgm:spPr/>
      <dgm:t>
        <a:bodyPr/>
        <a:lstStyle/>
        <a:p>
          <a:endParaRPr lang="en-GB"/>
        </a:p>
      </dgm:t>
    </dgm:pt>
    <dgm:pt modelId="{46B8B16E-DEF6-4B0A-B24D-809EF06F7DF2}">
      <dgm:prSet phldrT="[Text]" custT="1"/>
      <dgm:spPr>
        <a:blipFill>
          <a:blip xmlns:r="http://schemas.openxmlformats.org/officeDocument/2006/relationships" r:embed="rId2"/>
          <a:stretch>
            <a:fillRect/>
          </a:stretch>
        </a:blipFill>
      </dgm:spPr>
      <dgm:t>
        <a:bodyPr/>
        <a:lstStyle/>
        <a:p>
          <a:r>
            <a:rPr lang="en-GB">
              <a:noFill/>
            </a:rPr>
            <a:t> </a:t>
          </a:r>
        </a:p>
      </dgm:t>
    </dgm:pt>
    <dgm:pt modelId="{AD851DC9-0A03-4BBE-A72A-10D63E663F37}" type="parTrans" cxnId="{2152F23C-2034-4D75-A380-00DF6D1FA4CB}">
      <dgm:prSet/>
      <dgm:spPr/>
      <dgm:t>
        <a:bodyPr/>
        <a:lstStyle/>
        <a:p>
          <a:endParaRPr lang="en-GB"/>
        </a:p>
      </dgm:t>
    </dgm:pt>
    <dgm:pt modelId="{F10A3C4B-7F93-4DF6-941B-DEC8FFB4A7BE}" type="sibTrans" cxnId="{2152F23C-2034-4D75-A380-00DF6D1FA4CB}">
      <dgm:prSet/>
      <dgm:spPr/>
      <dgm:t>
        <a:bodyPr/>
        <a:lstStyle/>
        <a:p>
          <a:endParaRPr lang="en-GB"/>
        </a:p>
      </dgm:t>
    </dgm:pt>
    <dgm:pt modelId="{AE75B786-3AD5-44C9-9590-7BD9F11180AE}">
      <dgm:prSet phldrT="[Text]" custT="1"/>
      <dgm:spPr>
        <a:blipFill>
          <a:blip xmlns:r="http://schemas.openxmlformats.org/officeDocument/2006/relationships" r:embed="rId3"/>
          <a:stretch>
            <a:fillRect/>
          </a:stretch>
        </a:blipFill>
      </dgm:spPr>
      <dgm:t>
        <a:bodyPr/>
        <a:lstStyle/>
        <a:p>
          <a:r>
            <a:rPr lang="en-GB">
              <a:noFill/>
            </a:rPr>
            <a:t> </a:t>
          </a:r>
        </a:p>
      </dgm:t>
    </dgm:pt>
    <dgm:pt modelId="{45F21CFF-B648-479A-8BCB-B1DFCC8234EC}" type="parTrans" cxnId="{C1801EEB-84F9-404C-A433-B247608A299C}">
      <dgm:prSet/>
      <dgm:spPr/>
      <dgm:t>
        <a:bodyPr/>
        <a:lstStyle/>
        <a:p>
          <a:endParaRPr lang="en-GB"/>
        </a:p>
      </dgm:t>
    </dgm:pt>
    <dgm:pt modelId="{039EED80-0EEC-4D64-B363-8A85646D122E}" type="sibTrans" cxnId="{C1801EEB-84F9-404C-A433-B247608A299C}">
      <dgm:prSet/>
      <dgm:spPr/>
      <dgm:t>
        <a:bodyPr/>
        <a:lstStyle/>
        <a:p>
          <a:endParaRPr lang="en-GB"/>
        </a:p>
      </dgm:t>
    </dgm:pt>
    <dgm:pt modelId="{BED303E2-B5AA-47FF-B3C2-188B0BC3307A}">
      <dgm:prSet phldrT="[Text]" custT="1"/>
      <dgm:spPr/>
      <dgm:t>
        <a:bodyPr/>
        <a:lstStyle/>
        <a:p>
          <a:pPr algn="ctr"/>
          <a:r>
            <a:rPr lang="en-GB" sz="2000" dirty="0"/>
            <a:t>NN Model</a:t>
          </a:r>
        </a:p>
      </dgm:t>
    </dgm:pt>
    <dgm:pt modelId="{3D08BBD4-C2C0-41A2-8597-0FDC2F22C14B}" type="parTrans" cxnId="{EB7D283B-5CDC-4755-95D7-63844CAC0C19}">
      <dgm:prSet/>
      <dgm:spPr/>
      <dgm:t>
        <a:bodyPr/>
        <a:lstStyle/>
        <a:p>
          <a:endParaRPr lang="en-GB"/>
        </a:p>
      </dgm:t>
    </dgm:pt>
    <dgm:pt modelId="{1787D6E2-936E-4D10-A34D-A5CC1338DF4C}" type="sibTrans" cxnId="{EB7D283B-5CDC-4755-95D7-63844CAC0C19}">
      <dgm:prSet/>
      <dgm:spPr/>
      <dgm:t>
        <a:bodyPr/>
        <a:lstStyle/>
        <a:p>
          <a:endParaRPr lang="en-GB"/>
        </a:p>
      </dgm:t>
    </dgm:pt>
    <dgm:pt modelId="{7C03EAA3-1517-49E7-9BF6-F2F69E0D01A2}">
      <dgm:prSet phldrT="[Text]" custT="1"/>
      <dgm:spPr/>
      <dgm:t>
        <a:bodyPr/>
        <a:lstStyle/>
        <a:p>
          <a:pPr algn="ctr"/>
          <a:r>
            <a:rPr lang="en-GB" sz="2000" dirty="0"/>
            <a:t>…</a:t>
          </a:r>
        </a:p>
      </dgm:t>
    </dgm:pt>
    <dgm:pt modelId="{1F6A87D9-AE6B-4DD1-98BB-06D52DCD7137}" type="parTrans" cxnId="{6023B4A9-F267-4664-9726-2663E2351BAE}">
      <dgm:prSet/>
      <dgm:spPr/>
      <dgm:t>
        <a:bodyPr/>
        <a:lstStyle/>
        <a:p>
          <a:endParaRPr lang="en-GB"/>
        </a:p>
      </dgm:t>
    </dgm:pt>
    <dgm:pt modelId="{55116913-9042-45D9-B882-4AFC1189241A}" type="sibTrans" cxnId="{6023B4A9-F267-4664-9726-2663E2351BAE}">
      <dgm:prSet/>
      <dgm:spPr/>
      <dgm:t>
        <a:bodyPr/>
        <a:lstStyle/>
        <a:p>
          <a:endParaRPr lang="en-GB"/>
        </a:p>
      </dgm:t>
    </dgm:pt>
    <dgm:pt modelId="{BA2D1849-BF5B-4E65-B8BB-2170B983A898}" type="pres">
      <dgm:prSet presAssocID="{B6296968-F354-422D-91F7-5B56957A1E9C}" presName="diagram" presStyleCnt="0">
        <dgm:presLayoutVars>
          <dgm:chPref val="1"/>
          <dgm:dir/>
          <dgm:animOne val="branch"/>
          <dgm:animLvl val="lvl"/>
          <dgm:resizeHandles val="exact"/>
        </dgm:presLayoutVars>
      </dgm:prSet>
      <dgm:spPr/>
    </dgm:pt>
    <dgm:pt modelId="{1839721A-C915-429B-B5B9-BBADD0AFCEA2}" type="pres">
      <dgm:prSet presAssocID="{ADBA6D0D-F690-4BC8-83F5-657C9B5E209A}" presName="root1" presStyleCnt="0"/>
      <dgm:spPr/>
    </dgm:pt>
    <dgm:pt modelId="{AA83ED58-8351-4323-B16D-8BEE9A56D8F7}" type="pres">
      <dgm:prSet presAssocID="{ADBA6D0D-F690-4BC8-83F5-657C9B5E209A}" presName="LevelOneTextNode" presStyleLbl="node0" presStyleIdx="0" presStyleCnt="1">
        <dgm:presLayoutVars>
          <dgm:chPref val="3"/>
        </dgm:presLayoutVars>
      </dgm:prSet>
      <dgm:spPr/>
    </dgm:pt>
    <dgm:pt modelId="{36D3D324-839C-4D65-ABF1-9152E62666CC}" type="pres">
      <dgm:prSet presAssocID="{ADBA6D0D-F690-4BC8-83F5-657C9B5E209A}" presName="level2hierChild" presStyleCnt="0"/>
      <dgm:spPr/>
    </dgm:pt>
    <dgm:pt modelId="{0B4CCE7D-F79F-4698-BC33-EFA472FEA5E5}" type="pres">
      <dgm:prSet presAssocID="{3D08BBD4-C2C0-41A2-8597-0FDC2F22C14B}" presName="conn2-1" presStyleLbl="parChTrans1D2" presStyleIdx="0" presStyleCnt="1"/>
      <dgm:spPr/>
    </dgm:pt>
    <dgm:pt modelId="{B057E9CC-BB8C-408E-9865-185F0FC7EAEC}" type="pres">
      <dgm:prSet presAssocID="{3D08BBD4-C2C0-41A2-8597-0FDC2F22C14B}" presName="connTx" presStyleLbl="parChTrans1D2" presStyleIdx="0" presStyleCnt="1"/>
      <dgm:spPr/>
    </dgm:pt>
    <dgm:pt modelId="{05DA1528-F888-44B6-B22F-77688C9B0620}" type="pres">
      <dgm:prSet presAssocID="{BED303E2-B5AA-47FF-B3C2-188B0BC3307A}" presName="root2" presStyleCnt="0"/>
      <dgm:spPr/>
    </dgm:pt>
    <dgm:pt modelId="{632F5BBD-67D9-4197-A63E-D423AA535908}" type="pres">
      <dgm:prSet presAssocID="{BED303E2-B5AA-47FF-B3C2-188B0BC3307A}" presName="LevelTwoTextNode" presStyleLbl="node2" presStyleIdx="0" presStyleCnt="1" custScaleX="149314">
        <dgm:presLayoutVars>
          <dgm:chPref val="3"/>
        </dgm:presLayoutVars>
      </dgm:prSet>
      <dgm:spPr/>
    </dgm:pt>
    <dgm:pt modelId="{2D773130-09EA-4365-B433-7E567FA839CF}" type="pres">
      <dgm:prSet presAssocID="{BED303E2-B5AA-47FF-B3C2-188B0BC3307A}" presName="level3hierChild" presStyleCnt="0"/>
      <dgm:spPr/>
    </dgm:pt>
    <dgm:pt modelId="{C3F6A055-0B09-4926-B585-FA344DAC32CB}" type="pres">
      <dgm:prSet presAssocID="{4F90B8D5-0527-4EF6-A857-C8888BC5E8F8}" presName="conn2-1" presStyleLbl="parChTrans1D3" presStyleIdx="0" presStyleCnt="4"/>
      <dgm:spPr/>
    </dgm:pt>
    <dgm:pt modelId="{EADBE5AC-3F29-4635-BB19-7D5D1BFF7352}" type="pres">
      <dgm:prSet presAssocID="{4F90B8D5-0527-4EF6-A857-C8888BC5E8F8}" presName="connTx" presStyleLbl="parChTrans1D3" presStyleIdx="0" presStyleCnt="4"/>
      <dgm:spPr/>
    </dgm:pt>
    <dgm:pt modelId="{1E851813-D0E7-4705-B82D-7981966F90D9}" type="pres">
      <dgm:prSet presAssocID="{5822923C-E913-487C-A617-F56F5801FFA0}" presName="root2" presStyleCnt="0"/>
      <dgm:spPr/>
    </dgm:pt>
    <dgm:pt modelId="{63208F3D-4244-4E62-B50E-710302421FD1}" type="pres">
      <dgm:prSet presAssocID="{5822923C-E913-487C-A617-F56F5801FFA0}" presName="LevelTwoTextNode" presStyleLbl="node3" presStyleIdx="0" presStyleCnt="4">
        <dgm:presLayoutVars>
          <dgm:chPref val="3"/>
        </dgm:presLayoutVars>
      </dgm:prSet>
      <dgm:spPr/>
    </dgm:pt>
    <dgm:pt modelId="{08F7DB0C-5F43-4E3C-9CC2-F1A4F3824D21}" type="pres">
      <dgm:prSet presAssocID="{5822923C-E913-487C-A617-F56F5801FFA0}" presName="level3hierChild" presStyleCnt="0"/>
      <dgm:spPr/>
    </dgm:pt>
    <dgm:pt modelId="{C65454CC-7F01-4214-A212-CA86EF33AAEE}" type="pres">
      <dgm:prSet presAssocID="{AD851DC9-0A03-4BBE-A72A-10D63E663F37}" presName="conn2-1" presStyleLbl="parChTrans1D3" presStyleIdx="1" presStyleCnt="4"/>
      <dgm:spPr/>
    </dgm:pt>
    <dgm:pt modelId="{E23BEEFB-4A74-449B-9D7E-6EAD0FCDEF6A}" type="pres">
      <dgm:prSet presAssocID="{AD851DC9-0A03-4BBE-A72A-10D63E663F37}" presName="connTx" presStyleLbl="parChTrans1D3" presStyleIdx="1" presStyleCnt="4"/>
      <dgm:spPr/>
    </dgm:pt>
    <dgm:pt modelId="{44EBB804-AC94-4B62-83F5-27DF74F0C4A0}" type="pres">
      <dgm:prSet presAssocID="{46B8B16E-DEF6-4B0A-B24D-809EF06F7DF2}" presName="root2" presStyleCnt="0"/>
      <dgm:spPr/>
    </dgm:pt>
    <dgm:pt modelId="{B97E88FF-B30E-4C76-9D1C-172A77664CC2}" type="pres">
      <dgm:prSet presAssocID="{46B8B16E-DEF6-4B0A-B24D-809EF06F7DF2}" presName="LevelTwoTextNode" presStyleLbl="node3" presStyleIdx="1" presStyleCnt="4">
        <dgm:presLayoutVars>
          <dgm:chPref val="3"/>
        </dgm:presLayoutVars>
      </dgm:prSet>
      <dgm:spPr/>
    </dgm:pt>
    <dgm:pt modelId="{C0DBB70C-528B-4F7D-BBE4-CF2A276C8660}" type="pres">
      <dgm:prSet presAssocID="{46B8B16E-DEF6-4B0A-B24D-809EF06F7DF2}" presName="level3hierChild" presStyleCnt="0"/>
      <dgm:spPr/>
    </dgm:pt>
    <dgm:pt modelId="{7BBC48D1-63E9-4358-8399-7FD16DA27C6C}" type="pres">
      <dgm:prSet presAssocID="{1F6A87D9-AE6B-4DD1-98BB-06D52DCD7137}" presName="conn2-1" presStyleLbl="parChTrans1D3" presStyleIdx="2" presStyleCnt="4"/>
      <dgm:spPr/>
    </dgm:pt>
    <dgm:pt modelId="{14F5C596-6C58-401A-BA38-A1BA12685E12}" type="pres">
      <dgm:prSet presAssocID="{1F6A87D9-AE6B-4DD1-98BB-06D52DCD7137}" presName="connTx" presStyleLbl="parChTrans1D3" presStyleIdx="2" presStyleCnt="4"/>
      <dgm:spPr/>
    </dgm:pt>
    <dgm:pt modelId="{CB7A2B33-3672-4F98-B008-C020AA6BFF68}" type="pres">
      <dgm:prSet presAssocID="{7C03EAA3-1517-49E7-9BF6-F2F69E0D01A2}" presName="root2" presStyleCnt="0"/>
      <dgm:spPr/>
    </dgm:pt>
    <dgm:pt modelId="{495A5F9D-E029-4E87-857E-14BC75EBA275}" type="pres">
      <dgm:prSet presAssocID="{7C03EAA3-1517-49E7-9BF6-F2F69E0D01A2}" presName="LevelTwoTextNode" presStyleLbl="node3" presStyleIdx="2" presStyleCnt="4">
        <dgm:presLayoutVars>
          <dgm:chPref val="3"/>
        </dgm:presLayoutVars>
      </dgm:prSet>
      <dgm:spPr/>
    </dgm:pt>
    <dgm:pt modelId="{78259862-FFE8-4D63-97CC-2CFC6E433EE4}" type="pres">
      <dgm:prSet presAssocID="{7C03EAA3-1517-49E7-9BF6-F2F69E0D01A2}" presName="level3hierChild" presStyleCnt="0"/>
      <dgm:spPr/>
    </dgm:pt>
    <dgm:pt modelId="{154BD5FB-E8DC-434F-A025-C05318728C02}" type="pres">
      <dgm:prSet presAssocID="{45F21CFF-B648-479A-8BCB-B1DFCC8234EC}" presName="conn2-1" presStyleLbl="parChTrans1D3" presStyleIdx="3" presStyleCnt="4"/>
      <dgm:spPr/>
    </dgm:pt>
    <dgm:pt modelId="{1280B74E-261A-49AC-B390-3000E3758920}" type="pres">
      <dgm:prSet presAssocID="{45F21CFF-B648-479A-8BCB-B1DFCC8234EC}" presName="connTx" presStyleLbl="parChTrans1D3" presStyleIdx="3" presStyleCnt="4"/>
      <dgm:spPr/>
    </dgm:pt>
    <dgm:pt modelId="{D93F6A42-A45D-41A2-968B-38000E7E8AE5}" type="pres">
      <dgm:prSet presAssocID="{AE75B786-3AD5-44C9-9590-7BD9F11180AE}" presName="root2" presStyleCnt="0"/>
      <dgm:spPr/>
    </dgm:pt>
    <dgm:pt modelId="{0E32D2A3-2E27-478E-82E9-38A325CE0B2B}" type="pres">
      <dgm:prSet presAssocID="{AE75B786-3AD5-44C9-9590-7BD9F11180AE}" presName="LevelTwoTextNode" presStyleLbl="node3" presStyleIdx="3" presStyleCnt="4">
        <dgm:presLayoutVars>
          <dgm:chPref val="3"/>
        </dgm:presLayoutVars>
      </dgm:prSet>
      <dgm:spPr/>
    </dgm:pt>
    <dgm:pt modelId="{D5EE9225-F38D-4D6F-AC87-9DA6B58A8BE0}" type="pres">
      <dgm:prSet presAssocID="{AE75B786-3AD5-44C9-9590-7BD9F11180AE}" presName="level3hierChild" presStyleCnt="0"/>
      <dgm:spPr/>
    </dgm:pt>
  </dgm:ptLst>
  <dgm:cxnLst>
    <dgm:cxn modelId="{AA397D01-DA3C-45E5-B6D1-0C0046BBAA1C}" srcId="{B6296968-F354-422D-91F7-5B56957A1E9C}" destId="{ADBA6D0D-F690-4BC8-83F5-657C9B5E209A}" srcOrd="0" destOrd="0" parTransId="{B53636B3-4224-4F29-8A35-220B2FEB7A6C}" sibTransId="{D21464A2-F23E-46E1-8A97-A5AC0B0E5CF9}"/>
    <dgm:cxn modelId="{3139BE07-6E68-4866-A418-E6BE45D89673}" type="presOf" srcId="{3D08BBD4-C2C0-41A2-8597-0FDC2F22C14B}" destId="{B057E9CC-BB8C-408E-9865-185F0FC7EAEC}" srcOrd="1" destOrd="0" presId="urn:microsoft.com/office/officeart/2005/8/layout/hierarchy2"/>
    <dgm:cxn modelId="{C2625008-FEB9-42D5-B0F9-49DA6F96B15A}" srcId="{BED303E2-B5AA-47FF-B3C2-188B0BC3307A}" destId="{5822923C-E913-487C-A617-F56F5801FFA0}" srcOrd="0" destOrd="0" parTransId="{4F90B8D5-0527-4EF6-A857-C8888BC5E8F8}" sibTransId="{95FCE003-98C5-47E9-A743-36BCDC57B85B}"/>
    <dgm:cxn modelId="{A3233916-A693-4010-8EA0-95A4F2879B24}" type="presOf" srcId="{5822923C-E913-487C-A617-F56F5801FFA0}" destId="{63208F3D-4244-4E62-B50E-710302421FD1}" srcOrd="0" destOrd="0" presId="urn:microsoft.com/office/officeart/2005/8/layout/hierarchy2"/>
    <dgm:cxn modelId="{64B46235-EE14-4E47-BBE6-6D60D6706954}" type="presOf" srcId="{AD851DC9-0A03-4BBE-A72A-10D63E663F37}" destId="{E23BEEFB-4A74-449B-9D7E-6EAD0FCDEF6A}" srcOrd="1" destOrd="0" presId="urn:microsoft.com/office/officeart/2005/8/layout/hierarchy2"/>
    <dgm:cxn modelId="{EB7D283B-5CDC-4755-95D7-63844CAC0C19}" srcId="{ADBA6D0D-F690-4BC8-83F5-657C9B5E209A}" destId="{BED303E2-B5AA-47FF-B3C2-188B0BC3307A}" srcOrd="0" destOrd="0" parTransId="{3D08BBD4-C2C0-41A2-8597-0FDC2F22C14B}" sibTransId="{1787D6E2-936E-4D10-A34D-A5CC1338DF4C}"/>
    <dgm:cxn modelId="{D9ABBE3B-AAE0-4347-97B4-C2D51B58C225}" type="presOf" srcId="{4F90B8D5-0527-4EF6-A857-C8888BC5E8F8}" destId="{EADBE5AC-3F29-4635-BB19-7D5D1BFF7352}" srcOrd="1" destOrd="0" presId="urn:microsoft.com/office/officeart/2005/8/layout/hierarchy2"/>
    <dgm:cxn modelId="{2152F23C-2034-4D75-A380-00DF6D1FA4CB}" srcId="{BED303E2-B5AA-47FF-B3C2-188B0BC3307A}" destId="{46B8B16E-DEF6-4B0A-B24D-809EF06F7DF2}" srcOrd="1" destOrd="0" parTransId="{AD851DC9-0A03-4BBE-A72A-10D63E663F37}" sibTransId="{F10A3C4B-7F93-4DF6-941B-DEC8FFB4A7BE}"/>
    <dgm:cxn modelId="{05BC2E67-896C-45FD-932F-FA5D3571177F}" type="presOf" srcId="{45F21CFF-B648-479A-8BCB-B1DFCC8234EC}" destId="{154BD5FB-E8DC-434F-A025-C05318728C02}" srcOrd="0" destOrd="0" presId="urn:microsoft.com/office/officeart/2005/8/layout/hierarchy2"/>
    <dgm:cxn modelId="{017FAE6C-1B68-4014-8FE4-9BE656BC3539}" type="presOf" srcId="{4F90B8D5-0527-4EF6-A857-C8888BC5E8F8}" destId="{C3F6A055-0B09-4926-B585-FA344DAC32CB}" srcOrd="0" destOrd="0" presId="urn:microsoft.com/office/officeart/2005/8/layout/hierarchy2"/>
    <dgm:cxn modelId="{F1FD2971-D815-4DC3-ACB4-37EA98BF7817}" type="presOf" srcId="{7C03EAA3-1517-49E7-9BF6-F2F69E0D01A2}" destId="{495A5F9D-E029-4E87-857E-14BC75EBA275}" srcOrd="0" destOrd="0" presId="urn:microsoft.com/office/officeart/2005/8/layout/hierarchy2"/>
    <dgm:cxn modelId="{9C89E184-8664-4965-AB16-E4B98FD9EB40}" type="presOf" srcId="{AE75B786-3AD5-44C9-9590-7BD9F11180AE}" destId="{0E32D2A3-2E27-478E-82E9-38A325CE0B2B}" srcOrd="0" destOrd="0" presId="urn:microsoft.com/office/officeart/2005/8/layout/hierarchy2"/>
    <dgm:cxn modelId="{639B3D94-D8CE-457D-B2D9-E61645243FD0}" type="presOf" srcId="{45F21CFF-B648-479A-8BCB-B1DFCC8234EC}" destId="{1280B74E-261A-49AC-B390-3000E3758920}" srcOrd="1" destOrd="0" presId="urn:microsoft.com/office/officeart/2005/8/layout/hierarchy2"/>
    <dgm:cxn modelId="{403BC898-4E83-4736-996A-8183BFC98370}" type="presOf" srcId="{ADBA6D0D-F690-4BC8-83F5-657C9B5E209A}" destId="{AA83ED58-8351-4323-B16D-8BEE9A56D8F7}" srcOrd="0" destOrd="0" presId="urn:microsoft.com/office/officeart/2005/8/layout/hierarchy2"/>
    <dgm:cxn modelId="{6023B4A9-F267-4664-9726-2663E2351BAE}" srcId="{BED303E2-B5AA-47FF-B3C2-188B0BC3307A}" destId="{7C03EAA3-1517-49E7-9BF6-F2F69E0D01A2}" srcOrd="2" destOrd="0" parTransId="{1F6A87D9-AE6B-4DD1-98BB-06D52DCD7137}" sibTransId="{55116913-9042-45D9-B882-4AFC1189241A}"/>
    <dgm:cxn modelId="{F8ED9EBA-6516-40C7-874B-4F0CDCA43ACB}" type="presOf" srcId="{1F6A87D9-AE6B-4DD1-98BB-06D52DCD7137}" destId="{14F5C596-6C58-401A-BA38-A1BA12685E12}" srcOrd="1" destOrd="0" presId="urn:microsoft.com/office/officeart/2005/8/layout/hierarchy2"/>
    <dgm:cxn modelId="{A8170ABB-4EF8-4707-A051-129D9249EFAC}" type="presOf" srcId="{46B8B16E-DEF6-4B0A-B24D-809EF06F7DF2}" destId="{B97E88FF-B30E-4C76-9D1C-172A77664CC2}" srcOrd="0" destOrd="0" presId="urn:microsoft.com/office/officeart/2005/8/layout/hierarchy2"/>
    <dgm:cxn modelId="{72D698CB-4E3A-4458-A670-AEFBC4AD78F8}" type="presOf" srcId="{BED303E2-B5AA-47FF-B3C2-188B0BC3307A}" destId="{632F5BBD-67D9-4197-A63E-D423AA535908}" srcOrd="0" destOrd="0" presId="urn:microsoft.com/office/officeart/2005/8/layout/hierarchy2"/>
    <dgm:cxn modelId="{2FD98DDA-0F89-4BDD-A8D8-3F3AD0FFE60F}" type="presOf" srcId="{3D08BBD4-C2C0-41A2-8597-0FDC2F22C14B}" destId="{0B4CCE7D-F79F-4698-BC33-EFA472FEA5E5}" srcOrd="0" destOrd="0" presId="urn:microsoft.com/office/officeart/2005/8/layout/hierarchy2"/>
    <dgm:cxn modelId="{C1801EEB-84F9-404C-A433-B247608A299C}" srcId="{BED303E2-B5AA-47FF-B3C2-188B0BC3307A}" destId="{AE75B786-3AD5-44C9-9590-7BD9F11180AE}" srcOrd="3" destOrd="0" parTransId="{45F21CFF-B648-479A-8BCB-B1DFCC8234EC}" sibTransId="{039EED80-0EEC-4D64-B363-8A85646D122E}"/>
    <dgm:cxn modelId="{A3F775F6-0F6E-4FE2-A4C3-CF834FC07416}" type="presOf" srcId="{B6296968-F354-422D-91F7-5B56957A1E9C}" destId="{BA2D1849-BF5B-4E65-B8BB-2170B983A898}" srcOrd="0" destOrd="0" presId="urn:microsoft.com/office/officeart/2005/8/layout/hierarchy2"/>
    <dgm:cxn modelId="{513552F9-83A7-4814-9AB2-50413E1F7784}" type="presOf" srcId="{AD851DC9-0A03-4BBE-A72A-10D63E663F37}" destId="{C65454CC-7F01-4214-A212-CA86EF33AAEE}" srcOrd="0" destOrd="0" presId="urn:microsoft.com/office/officeart/2005/8/layout/hierarchy2"/>
    <dgm:cxn modelId="{294E3EFA-5D15-4A49-87D9-064A0BE6FDB5}" type="presOf" srcId="{1F6A87D9-AE6B-4DD1-98BB-06D52DCD7137}" destId="{7BBC48D1-63E9-4358-8399-7FD16DA27C6C}" srcOrd="0" destOrd="0" presId="urn:microsoft.com/office/officeart/2005/8/layout/hierarchy2"/>
    <dgm:cxn modelId="{0F112DCA-A70E-43A9-8E86-F49D8BE27218}" type="presParOf" srcId="{BA2D1849-BF5B-4E65-B8BB-2170B983A898}" destId="{1839721A-C915-429B-B5B9-BBADD0AFCEA2}" srcOrd="0" destOrd="0" presId="urn:microsoft.com/office/officeart/2005/8/layout/hierarchy2"/>
    <dgm:cxn modelId="{99C04B8A-7970-4530-8DC9-35C915FB2276}" type="presParOf" srcId="{1839721A-C915-429B-B5B9-BBADD0AFCEA2}" destId="{AA83ED58-8351-4323-B16D-8BEE9A56D8F7}" srcOrd="0" destOrd="0" presId="urn:microsoft.com/office/officeart/2005/8/layout/hierarchy2"/>
    <dgm:cxn modelId="{E75C38D5-6DB2-416E-A7C6-158EBC55F655}" type="presParOf" srcId="{1839721A-C915-429B-B5B9-BBADD0AFCEA2}" destId="{36D3D324-839C-4D65-ABF1-9152E62666CC}" srcOrd="1" destOrd="0" presId="urn:microsoft.com/office/officeart/2005/8/layout/hierarchy2"/>
    <dgm:cxn modelId="{8F90B5FC-0B11-4F26-8473-621ABDBD94D4}" type="presParOf" srcId="{36D3D324-839C-4D65-ABF1-9152E62666CC}" destId="{0B4CCE7D-F79F-4698-BC33-EFA472FEA5E5}" srcOrd="0" destOrd="0" presId="urn:microsoft.com/office/officeart/2005/8/layout/hierarchy2"/>
    <dgm:cxn modelId="{7B0E7C32-F0C6-48C5-AE22-3836F07189EE}" type="presParOf" srcId="{0B4CCE7D-F79F-4698-BC33-EFA472FEA5E5}" destId="{B057E9CC-BB8C-408E-9865-185F0FC7EAEC}" srcOrd="0" destOrd="0" presId="urn:microsoft.com/office/officeart/2005/8/layout/hierarchy2"/>
    <dgm:cxn modelId="{0262600F-770B-41A0-8C0D-7D2BB5E792AA}" type="presParOf" srcId="{36D3D324-839C-4D65-ABF1-9152E62666CC}" destId="{05DA1528-F888-44B6-B22F-77688C9B0620}" srcOrd="1" destOrd="0" presId="urn:microsoft.com/office/officeart/2005/8/layout/hierarchy2"/>
    <dgm:cxn modelId="{EDD8B7A7-BC0A-4BC8-9AD1-1ABF666475DC}" type="presParOf" srcId="{05DA1528-F888-44B6-B22F-77688C9B0620}" destId="{632F5BBD-67D9-4197-A63E-D423AA535908}" srcOrd="0" destOrd="0" presId="urn:microsoft.com/office/officeart/2005/8/layout/hierarchy2"/>
    <dgm:cxn modelId="{0C9BD8F7-E071-470C-BC65-CD2A62DF28AD}" type="presParOf" srcId="{05DA1528-F888-44B6-B22F-77688C9B0620}" destId="{2D773130-09EA-4365-B433-7E567FA839CF}" srcOrd="1" destOrd="0" presId="urn:microsoft.com/office/officeart/2005/8/layout/hierarchy2"/>
    <dgm:cxn modelId="{3AFFA4E1-F5BA-4CD0-97D5-B3454792F7CA}" type="presParOf" srcId="{2D773130-09EA-4365-B433-7E567FA839CF}" destId="{C3F6A055-0B09-4926-B585-FA344DAC32CB}" srcOrd="0" destOrd="0" presId="urn:microsoft.com/office/officeart/2005/8/layout/hierarchy2"/>
    <dgm:cxn modelId="{FC1E7C93-EA97-4B4D-8418-091F68AFD3EB}" type="presParOf" srcId="{C3F6A055-0B09-4926-B585-FA344DAC32CB}" destId="{EADBE5AC-3F29-4635-BB19-7D5D1BFF7352}" srcOrd="0" destOrd="0" presId="urn:microsoft.com/office/officeart/2005/8/layout/hierarchy2"/>
    <dgm:cxn modelId="{7429B08A-8BF7-454B-9D68-2BA0F11154E9}" type="presParOf" srcId="{2D773130-09EA-4365-B433-7E567FA839CF}" destId="{1E851813-D0E7-4705-B82D-7981966F90D9}" srcOrd="1" destOrd="0" presId="urn:microsoft.com/office/officeart/2005/8/layout/hierarchy2"/>
    <dgm:cxn modelId="{BBAF4C1D-3AA0-485C-BA9D-8C7739F7A02C}" type="presParOf" srcId="{1E851813-D0E7-4705-B82D-7981966F90D9}" destId="{63208F3D-4244-4E62-B50E-710302421FD1}" srcOrd="0" destOrd="0" presId="urn:microsoft.com/office/officeart/2005/8/layout/hierarchy2"/>
    <dgm:cxn modelId="{857DE970-10F3-42DE-BD97-583E74B314FB}" type="presParOf" srcId="{1E851813-D0E7-4705-B82D-7981966F90D9}" destId="{08F7DB0C-5F43-4E3C-9CC2-F1A4F3824D21}" srcOrd="1" destOrd="0" presId="urn:microsoft.com/office/officeart/2005/8/layout/hierarchy2"/>
    <dgm:cxn modelId="{79E4CAD1-3D3E-403C-AB8A-B387E4E9DF9F}" type="presParOf" srcId="{2D773130-09EA-4365-B433-7E567FA839CF}" destId="{C65454CC-7F01-4214-A212-CA86EF33AAEE}" srcOrd="2" destOrd="0" presId="urn:microsoft.com/office/officeart/2005/8/layout/hierarchy2"/>
    <dgm:cxn modelId="{9959AF1A-59DC-412F-AEDB-86EAB5357253}" type="presParOf" srcId="{C65454CC-7F01-4214-A212-CA86EF33AAEE}" destId="{E23BEEFB-4A74-449B-9D7E-6EAD0FCDEF6A}" srcOrd="0" destOrd="0" presId="urn:microsoft.com/office/officeart/2005/8/layout/hierarchy2"/>
    <dgm:cxn modelId="{4D050C10-1C37-4B84-B91F-A57D720EB613}" type="presParOf" srcId="{2D773130-09EA-4365-B433-7E567FA839CF}" destId="{44EBB804-AC94-4B62-83F5-27DF74F0C4A0}" srcOrd="3" destOrd="0" presId="urn:microsoft.com/office/officeart/2005/8/layout/hierarchy2"/>
    <dgm:cxn modelId="{7B1F2BE1-A31D-473C-BE38-660D4DF4FCD1}" type="presParOf" srcId="{44EBB804-AC94-4B62-83F5-27DF74F0C4A0}" destId="{B97E88FF-B30E-4C76-9D1C-172A77664CC2}" srcOrd="0" destOrd="0" presId="urn:microsoft.com/office/officeart/2005/8/layout/hierarchy2"/>
    <dgm:cxn modelId="{8AD4657E-292C-4BC8-A938-A50FD92E2ED3}" type="presParOf" srcId="{44EBB804-AC94-4B62-83F5-27DF74F0C4A0}" destId="{C0DBB70C-528B-4F7D-BBE4-CF2A276C8660}" srcOrd="1" destOrd="0" presId="urn:microsoft.com/office/officeart/2005/8/layout/hierarchy2"/>
    <dgm:cxn modelId="{A021C21C-C5C8-4C53-A08D-B51626DA9909}" type="presParOf" srcId="{2D773130-09EA-4365-B433-7E567FA839CF}" destId="{7BBC48D1-63E9-4358-8399-7FD16DA27C6C}" srcOrd="4" destOrd="0" presId="urn:microsoft.com/office/officeart/2005/8/layout/hierarchy2"/>
    <dgm:cxn modelId="{5420A2AA-8CFD-4B7E-8BF4-331A03E812D3}" type="presParOf" srcId="{7BBC48D1-63E9-4358-8399-7FD16DA27C6C}" destId="{14F5C596-6C58-401A-BA38-A1BA12685E12}" srcOrd="0" destOrd="0" presId="urn:microsoft.com/office/officeart/2005/8/layout/hierarchy2"/>
    <dgm:cxn modelId="{320F1D9A-44BF-4C07-B907-361027A5924E}" type="presParOf" srcId="{2D773130-09EA-4365-B433-7E567FA839CF}" destId="{CB7A2B33-3672-4F98-B008-C020AA6BFF68}" srcOrd="5" destOrd="0" presId="urn:microsoft.com/office/officeart/2005/8/layout/hierarchy2"/>
    <dgm:cxn modelId="{7184087D-E7A8-4FAE-A538-CFBBE2D961C8}" type="presParOf" srcId="{CB7A2B33-3672-4F98-B008-C020AA6BFF68}" destId="{495A5F9D-E029-4E87-857E-14BC75EBA275}" srcOrd="0" destOrd="0" presId="urn:microsoft.com/office/officeart/2005/8/layout/hierarchy2"/>
    <dgm:cxn modelId="{8AD6DB44-5839-4DAF-B812-FF840FD8D5B0}" type="presParOf" srcId="{CB7A2B33-3672-4F98-B008-C020AA6BFF68}" destId="{78259862-FFE8-4D63-97CC-2CFC6E433EE4}" srcOrd="1" destOrd="0" presId="urn:microsoft.com/office/officeart/2005/8/layout/hierarchy2"/>
    <dgm:cxn modelId="{2D6118F0-0EF4-4ED2-8810-059CC53F44B3}" type="presParOf" srcId="{2D773130-09EA-4365-B433-7E567FA839CF}" destId="{154BD5FB-E8DC-434F-A025-C05318728C02}" srcOrd="6" destOrd="0" presId="urn:microsoft.com/office/officeart/2005/8/layout/hierarchy2"/>
    <dgm:cxn modelId="{F85287B8-6F63-4E45-95CE-F611CBF38D03}" type="presParOf" srcId="{154BD5FB-E8DC-434F-A025-C05318728C02}" destId="{1280B74E-261A-49AC-B390-3000E3758920}" srcOrd="0" destOrd="0" presId="urn:microsoft.com/office/officeart/2005/8/layout/hierarchy2"/>
    <dgm:cxn modelId="{5F8F50E4-B8B3-4D23-AB5E-0B7AEEF737A0}" type="presParOf" srcId="{2D773130-09EA-4365-B433-7E567FA839CF}" destId="{D93F6A42-A45D-41A2-968B-38000E7E8AE5}" srcOrd="7" destOrd="0" presId="urn:microsoft.com/office/officeart/2005/8/layout/hierarchy2"/>
    <dgm:cxn modelId="{6F4132B6-4F7B-4620-B165-4AA038F7E379}" type="presParOf" srcId="{D93F6A42-A45D-41A2-968B-38000E7E8AE5}" destId="{0E32D2A3-2E27-478E-82E9-38A325CE0B2B}" srcOrd="0" destOrd="0" presId="urn:microsoft.com/office/officeart/2005/8/layout/hierarchy2"/>
    <dgm:cxn modelId="{CA17A770-D111-460B-A5D6-69BD3FA565F1}" type="presParOf" srcId="{D93F6A42-A45D-41A2-968B-38000E7E8AE5}" destId="{D5EE9225-F38D-4D6F-AC87-9DA6B58A8BE0}" srcOrd="1" destOrd="0" presId="urn:microsoft.com/office/officeart/2005/8/layout/hierarchy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8A5984A2-A282-4113-AE1F-E904309CD563}" type="doc">
      <dgm:prSet loTypeId="urn:microsoft.com/office/officeart/2005/8/layout/cycle3" loCatId="cycle" qsTypeId="urn:microsoft.com/office/officeart/2005/8/quickstyle/simple1" qsCatId="simple" csTypeId="urn:microsoft.com/office/officeart/2005/8/colors/accent0_2" csCatId="mainScheme" phldr="1"/>
      <dgm:spPr/>
      <dgm:t>
        <a:bodyPr/>
        <a:lstStyle/>
        <a:p>
          <a:endParaRPr lang="en-GB"/>
        </a:p>
      </dgm:t>
    </dgm:pt>
    <dgm:pt modelId="{8130C8D5-1FED-44FD-BF07-6D997BCDD15E}">
      <dgm:prSet phldrT="[Text]"/>
      <dgm:spPr/>
      <dgm:t>
        <a:bodyPr/>
        <a:lstStyle/>
        <a:p>
          <a:r>
            <a:rPr lang="en-US" dirty="0"/>
            <a:t>State</a:t>
          </a:r>
          <a:endParaRPr lang="en-GB" dirty="0"/>
        </a:p>
      </dgm:t>
    </dgm:pt>
    <dgm:pt modelId="{F5A80B50-E94D-44B9-9D77-3AA2FF7F16AD}" type="parTrans" cxnId="{E6991E13-55FE-4365-9D3B-99ACCBBC7178}">
      <dgm:prSet/>
      <dgm:spPr/>
      <dgm:t>
        <a:bodyPr/>
        <a:lstStyle/>
        <a:p>
          <a:endParaRPr lang="en-GB"/>
        </a:p>
      </dgm:t>
    </dgm:pt>
    <dgm:pt modelId="{E329B06C-0F22-418E-AE42-B7373F6201CF}" type="sibTrans" cxnId="{E6991E13-55FE-4365-9D3B-99ACCBBC7178}">
      <dgm:prSet/>
      <dgm:spPr/>
      <dgm:t>
        <a:bodyPr/>
        <a:lstStyle/>
        <a:p>
          <a:endParaRPr lang="en-GB"/>
        </a:p>
      </dgm:t>
    </dgm:pt>
    <dgm:pt modelId="{0C54B352-6F81-44ED-BA8D-0455E1C9A5F3}">
      <dgm:prSet phldrT="[Text]"/>
      <dgm:spPr/>
      <dgm:t>
        <a:bodyPr/>
        <a:lstStyle/>
        <a:p>
          <a:r>
            <a:rPr lang="en-US" dirty="0"/>
            <a:t>Take action based on observation</a:t>
          </a:r>
          <a:endParaRPr lang="en-GB" dirty="0"/>
        </a:p>
      </dgm:t>
    </dgm:pt>
    <dgm:pt modelId="{A452D917-83FA-48E1-B522-AA1279650524}" type="parTrans" cxnId="{C7F3B2F9-0C0F-4639-9C0F-70A5E5D55002}">
      <dgm:prSet/>
      <dgm:spPr/>
      <dgm:t>
        <a:bodyPr/>
        <a:lstStyle/>
        <a:p>
          <a:endParaRPr lang="en-GB"/>
        </a:p>
      </dgm:t>
    </dgm:pt>
    <dgm:pt modelId="{151D1226-8E40-4C4A-9879-17752D75B0A9}" type="sibTrans" cxnId="{C7F3B2F9-0C0F-4639-9C0F-70A5E5D55002}">
      <dgm:prSet/>
      <dgm:spPr/>
      <dgm:t>
        <a:bodyPr/>
        <a:lstStyle/>
        <a:p>
          <a:endParaRPr lang="en-GB"/>
        </a:p>
      </dgm:t>
    </dgm:pt>
    <dgm:pt modelId="{67B22B6C-E54E-49D6-A619-70C5FF6A6C53}">
      <dgm:prSet phldrT="[Text]"/>
      <dgm:spPr/>
      <dgm:t>
        <a:bodyPr/>
        <a:lstStyle/>
        <a:p>
          <a:r>
            <a:rPr lang="en-US" dirty="0"/>
            <a:t>Reward is given for taking action in said state</a:t>
          </a:r>
          <a:endParaRPr lang="en-GB" dirty="0"/>
        </a:p>
      </dgm:t>
    </dgm:pt>
    <dgm:pt modelId="{7310B55B-9B73-478C-8BE7-0EE5D573D59F}" type="parTrans" cxnId="{64672670-CFC9-4000-AE70-F70601FFBF09}">
      <dgm:prSet/>
      <dgm:spPr/>
      <dgm:t>
        <a:bodyPr/>
        <a:lstStyle/>
        <a:p>
          <a:endParaRPr lang="en-GB"/>
        </a:p>
      </dgm:t>
    </dgm:pt>
    <dgm:pt modelId="{FC06F86A-4738-4347-AAA2-E6152D65EB3D}" type="sibTrans" cxnId="{64672670-CFC9-4000-AE70-F70601FFBF09}">
      <dgm:prSet/>
      <dgm:spPr/>
      <dgm:t>
        <a:bodyPr/>
        <a:lstStyle/>
        <a:p>
          <a:endParaRPr lang="en-GB"/>
        </a:p>
      </dgm:t>
    </dgm:pt>
    <dgm:pt modelId="{746681FA-2915-4564-97FE-075A719B27D3}">
      <dgm:prSet phldrT="[Text]"/>
      <dgm:spPr/>
      <dgm:t>
        <a:bodyPr/>
        <a:lstStyle/>
        <a:p>
          <a:r>
            <a:rPr lang="en-US" dirty="0"/>
            <a:t>Environment changes and a new state is produced</a:t>
          </a:r>
          <a:endParaRPr lang="en-GB" dirty="0"/>
        </a:p>
      </dgm:t>
    </dgm:pt>
    <dgm:pt modelId="{6497715D-BE5D-4402-B702-E9337B75CA60}" type="parTrans" cxnId="{5061A3E0-376C-4213-80F2-9D5F9853C40E}">
      <dgm:prSet/>
      <dgm:spPr/>
      <dgm:t>
        <a:bodyPr/>
        <a:lstStyle/>
        <a:p>
          <a:endParaRPr lang="en-GB"/>
        </a:p>
      </dgm:t>
    </dgm:pt>
    <dgm:pt modelId="{61428CFB-E358-4AF4-9F25-617EABB1C62C}" type="sibTrans" cxnId="{5061A3E0-376C-4213-80F2-9D5F9853C40E}">
      <dgm:prSet/>
      <dgm:spPr/>
      <dgm:t>
        <a:bodyPr/>
        <a:lstStyle/>
        <a:p>
          <a:endParaRPr lang="en-GB"/>
        </a:p>
      </dgm:t>
    </dgm:pt>
    <dgm:pt modelId="{6C168EB3-4EE3-457B-A57C-0C30C7B6F8DA}">
      <dgm:prSet phldrT="[Text]"/>
      <dgm:spPr/>
      <dgm:t>
        <a:bodyPr/>
        <a:lstStyle/>
        <a:p>
          <a:r>
            <a:rPr lang="en-US" dirty="0"/>
            <a:t>Observation is made by agent</a:t>
          </a:r>
          <a:endParaRPr lang="en-GB" dirty="0"/>
        </a:p>
      </dgm:t>
    </dgm:pt>
    <dgm:pt modelId="{B7082A47-6B66-4F55-89B1-1818CB84AFE3}" type="parTrans" cxnId="{258C236E-97DB-45CF-A7B9-0CCF3A50BEC0}">
      <dgm:prSet/>
      <dgm:spPr/>
      <dgm:t>
        <a:bodyPr/>
        <a:lstStyle/>
        <a:p>
          <a:endParaRPr lang="en-GB"/>
        </a:p>
      </dgm:t>
    </dgm:pt>
    <dgm:pt modelId="{A35A6843-C1EA-4688-9B1E-E55A4E3A6572}" type="sibTrans" cxnId="{258C236E-97DB-45CF-A7B9-0CCF3A50BEC0}">
      <dgm:prSet/>
      <dgm:spPr/>
      <dgm:t>
        <a:bodyPr/>
        <a:lstStyle/>
        <a:p>
          <a:endParaRPr lang="en-GB"/>
        </a:p>
      </dgm:t>
    </dgm:pt>
    <dgm:pt modelId="{DD951B7C-60A0-4410-865B-2D6A820D1415}" type="pres">
      <dgm:prSet presAssocID="{8A5984A2-A282-4113-AE1F-E904309CD563}" presName="Name0" presStyleCnt="0">
        <dgm:presLayoutVars>
          <dgm:dir/>
          <dgm:resizeHandles val="exact"/>
        </dgm:presLayoutVars>
      </dgm:prSet>
      <dgm:spPr/>
    </dgm:pt>
    <dgm:pt modelId="{4F097CE9-6E59-4D56-8D3C-A086660B7E18}" type="pres">
      <dgm:prSet presAssocID="{8A5984A2-A282-4113-AE1F-E904309CD563}" presName="cycle" presStyleCnt="0"/>
      <dgm:spPr/>
    </dgm:pt>
    <dgm:pt modelId="{F353A769-F5BF-414A-ADE2-1BA94C423C03}" type="pres">
      <dgm:prSet presAssocID="{8130C8D5-1FED-44FD-BF07-6D997BCDD15E}" presName="nodeFirstNode" presStyleLbl="node1" presStyleIdx="0" presStyleCnt="5">
        <dgm:presLayoutVars>
          <dgm:bulletEnabled val="1"/>
        </dgm:presLayoutVars>
      </dgm:prSet>
      <dgm:spPr/>
    </dgm:pt>
    <dgm:pt modelId="{37367DFB-D9A6-49AC-B833-77A3E831022F}" type="pres">
      <dgm:prSet presAssocID="{E329B06C-0F22-418E-AE42-B7373F6201CF}" presName="sibTransFirstNode" presStyleLbl="bgShp" presStyleIdx="0" presStyleCnt="1"/>
      <dgm:spPr/>
    </dgm:pt>
    <dgm:pt modelId="{8A8D9107-527E-44E4-B4AA-023492F9A452}" type="pres">
      <dgm:prSet presAssocID="{6C168EB3-4EE3-457B-A57C-0C30C7B6F8DA}" presName="nodeFollowingNodes" presStyleLbl="node1" presStyleIdx="1" presStyleCnt="5">
        <dgm:presLayoutVars>
          <dgm:bulletEnabled val="1"/>
        </dgm:presLayoutVars>
      </dgm:prSet>
      <dgm:spPr/>
    </dgm:pt>
    <dgm:pt modelId="{9D5B5D4E-DC31-4052-949A-AFB661440E7C}" type="pres">
      <dgm:prSet presAssocID="{0C54B352-6F81-44ED-BA8D-0455E1C9A5F3}" presName="nodeFollowingNodes" presStyleLbl="node1" presStyleIdx="2" presStyleCnt="5">
        <dgm:presLayoutVars>
          <dgm:bulletEnabled val="1"/>
        </dgm:presLayoutVars>
      </dgm:prSet>
      <dgm:spPr/>
    </dgm:pt>
    <dgm:pt modelId="{F763F8CB-3B70-4177-8300-D68A9B0317AB}" type="pres">
      <dgm:prSet presAssocID="{67B22B6C-E54E-49D6-A619-70C5FF6A6C53}" presName="nodeFollowingNodes" presStyleLbl="node1" presStyleIdx="3" presStyleCnt="5">
        <dgm:presLayoutVars>
          <dgm:bulletEnabled val="1"/>
        </dgm:presLayoutVars>
      </dgm:prSet>
      <dgm:spPr/>
    </dgm:pt>
    <dgm:pt modelId="{3E5910EA-13A8-493C-8981-3A52A2FE9CB0}" type="pres">
      <dgm:prSet presAssocID="{746681FA-2915-4564-97FE-075A719B27D3}" presName="nodeFollowingNodes" presStyleLbl="node1" presStyleIdx="4" presStyleCnt="5">
        <dgm:presLayoutVars>
          <dgm:bulletEnabled val="1"/>
        </dgm:presLayoutVars>
      </dgm:prSet>
      <dgm:spPr/>
    </dgm:pt>
  </dgm:ptLst>
  <dgm:cxnLst>
    <dgm:cxn modelId="{E6991E13-55FE-4365-9D3B-99ACCBBC7178}" srcId="{8A5984A2-A282-4113-AE1F-E904309CD563}" destId="{8130C8D5-1FED-44FD-BF07-6D997BCDD15E}" srcOrd="0" destOrd="0" parTransId="{F5A80B50-E94D-44B9-9D77-3AA2FF7F16AD}" sibTransId="{E329B06C-0F22-418E-AE42-B7373F6201CF}"/>
    <dgm:cxn modelId="{E05EA029-F0C0-4FDC-BEE4-FE824EC86788}" type="presOf" srcId="{E329B06C-0F22-418E-AE42-B7373F6201CF}" destId="{37367DFB-D9A6-49AC-B833-77A3E831022F}" srcOrd="0" destOrd="0" presId="urn:microsoft.com/office/officeart/2005/8/layout/cycle3"/>
    <dgm:cxn modelId="{A018E54A-602C-4441-83E9-41EDCE6CBAC5}" type="presOf" srcId="{8130C8D5-1FED-44FD-BF07-6D997BCDD15E}" destId="{F353A769-F5BF-414A-ADE2-1BA94C423C03}" srcOrd="0" destOrd="0" presId="urn:microsoft.com/office/officeart/2005/8/layout/cycle3"/>
    <dgm:cxn modelId="{FAC7A16C-7C5F-4149-827C-296CEEC3E19B}" type="presOf" srcId="{0C54B352-6F81-44ED-BA8D-0455E1C9A5F3}" destId="{9D5B5D4E-DC31-4052-949A-AFB661440E7C}" srcOrd="0" destOrd="0" presId="urn:microsoft.com/office/officeart/2005/8/layout/cycle3"/>
    <dgm:cxn modelId="{258C236E-97DB-45CF-A7B9-0CCF3A50BEC0}" srcId="{8A5984A2-A282-4113-AE1F-E904309CD563}" destId="{6C168EB3-4EE3-457B-A57C-0C30C7B6F8DA}" srcOrd="1" destOrd="0" parTransId="{B7082A47-6B66-4F55-89B1-1818CB84AFE3}" sibTransId="{A35A6843-C1EA-4688-9B1E-E55A4E3A6572}"/>
    <dgm:cxn modelId="{64672670-CFC9-4000-AE70-F70601FFBF09}" srcId="{8A5984A2-A282-4113-AE1F-E904309CD563}" destId="{67B22B6C-E54E-49D6-A619-70C5FF6A6C53}" srcOrd="3" destOrd="0" parTransId="{7310B55B-9B73-478C-8BE7-0EE5D573D59F}" sibTransId="{FC06F86A-4738-4347-AAA2-E6152D65EB3D}"/>
    <dgm:cxn modelId="{353F517E-AEA9-4ABF-8CAB-77B6F4913B35}" type="presOf" srcId="{6C168EB3-4EE3-457B-A57C-0C30C7B6F8DA}" destId="{8A8D9107-527E-44E4-B4AA-023492F9A452}" srcOrd="0" destOrd="0" presId="urn:microsoft.com/office/officeart/2005/8/layout/cycle3"/>
    <dgm:cxn modelId="{B73A4F95-C921-47D2-9609-0B3898537D4C}" type="presOf" srcId="{67B22B6C-E54E-49D6-A619-70C5FF6A6C53}" destId="{F763F8CB-3B70-4177-8300-D68A9B0317AB}" srcOrd="0" destOrd="0" presId="urn:microsoft.com/office/officeart/2005/8/layout/cycle3"/>
    <dgm:cxn modelId="{F67E2D99-5C58-45EA-90EC-586A87E1DF9F}" type="presOf" srcId="{8A5984A2-A282-4113-AE1F-E904309CD563}" destId="{DD951B7C-60A0-4410-865B-2D6A820D1415}" srcOrd="0" destOrd="0" presId="urn:microsoft.com/office/officeart/2005/8/layout/cycle3"/>
    <dgm:cxn modelId="{DFA986B5-B418-413F-A393-253B0872BFFA}" type="presOf" srcId="{746681FA-2915-4564-97FE-075A719B27D3}" destId="{3E5910EA-13A8-493C-8981-3A52A2FE9CB0}" srcOrd="0" destOrd="0" presId="urn:microsoft.com/office/officeart/2005/8/layout/cycle3"/>
    <dgm:cxn modelId="{5061A3E0-376C-4213-80F2-9D5F9853C40E}" srcId="{8A5984A2-A282-4113-AE1F-E904309CD563}" destId="{746681FA-2915-4564-97FE-075A719B27D3}" srcOrd="4" destOrd="0" parTransId="{6497715D-BE5D-4402-B702-E9337B75CA60}" sibTransId="{61428CFB-E358-4AF4-9F25-617EABB1C62C}"/>
    <dgm:cxn modelId="{C7F3B2F9-0C0F-4639-9C0F-70A5E5D55002}" srcId="{8A5984A2-A282-4113-AE1F-E904309CD563}" destId="{0C54B352-6F81-44ED-BA8D-0455E1C9A5F3}" srcOrd="2" destOrd="0" parTransId="{A452D917-83FA-48E1-B522-AA1279650524}" sibTransId="{151D1226-8E40-4C4A-9879-17752D75B0A9}"/>
    <dgm:cxn modelId="{2CC0FBF7-1A77-4998-ACC8-18896BCE5E8D}" type="presParOf" srcId="{DD951B7C-60A0-4410-865B-2D6A820D1415}" destId="{4F097CE9-6E59-4D56-8D3C-A086660B7E18}" srcOrd="0" destOrd="0" presId="urn:microsoft.com/office/officeart/2005/8/layout/cycle3"/>
    <dgm:cxn modelId="{AA0B866B-60AA-48AC-89FA-5AC4304EF125}" type="presParOf" srcId="{4F097CE9-6E59-4D56-8D3C-A086660B7E18}" destId="{F353A769-F5BF-414A-ADE2-1BA94C423C03}" srcOrd="0" destOrd="0" presId="urn:microsoft.com/office/officeart/2005/8/layout/cycle3"/>
    <dgm:cxn modelId="{5F0005DB-442D-4AAE-83C3-5004E238E069}" type="presParOf" srcId="{4F097CE9-6E59-4D56-8D3C-A086660B7E18}" destId="{37367DFB-D9A6-49AC-B833-77A3E831022F}" srcOrd="1" destOrd="0" presId="urn:microsoft.com/office/officeart/2005/8/layout/cycle3"/>
    <dgm:cxn modelId="{60FC8B20-9E3A-4489-974D-9727DDDCCD12}" type="presParOf" srcId="{4F097CE9-6E59-4D56-8D3C-A086660B7E18}" destId="{8A8D9107-527E-44E4-B4AA-023492F9A452}" srcOrd="2" destOrd="0" presId="urn:microsoft.com/office/officeart/2005/8/layout/cycle3"/>
    <dgm:cxn modelId="{41172362-EF57-403D-A455-097D8C093957}" type="presParOf" srcId="{4F097CE9-6E59-4D56-8D3C-A086660B7E18}" destId="{9D5B5D4E-DC31-4052-949A-AFB661440E7C}" srcOrd="3" destOrd="0" presId="urn:microsoft.com/office/officeart/2005/8/layout/cycle3"/>
    <dgm:cxn modelId="{60C86C34-0B8B-42D2-9CCE-90EA72EF7316}" type="presParOf" srcId="{4F097CE9-6E59-4D56-8D3C-A086660B7E18}" destId="{F763F8CB-3B70-4177-8300-D68A9B0317AB}" srcOrd="4" destOrd="0" presId="urn:microsoft.com/office/officeart/2005/8/layout/cycle3"/>
    <dgm:cxn modelId="{9DD971DC-E93A-4178-90D0-01DF525E5BEA}" type="presParOf" srcId="{4F097CE9-6E59-4D56-8D3C-A086660B7E18}" destId="{3E5910EA-13A8-493C-8981-3A52A2FE9CB0}" srcOrd="5" destOrd="0" presId="urn:microsoft.com/office/officeart/2005/8/layout/cycle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83ED58-8351-4323-B16D-8BEE9A56D8F7}">
      <dsp:nvSpPr>
        <dsp:cNvPr id="0" name=""/>
        <dsp:cNvSpPr/>
      </dsp:nvSpPr>
      <dsp:spPr>
        <a:xfrm>
          <a:off x="2348" y="1640324"/>
          <a:ext cx="1319956" cy="65997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GB" sz="2000" kern="1200" dirty="0"/>
            <a:t>State s</a:t>
          </a:r>
        </a:p>
      </dsp:txBody>
      <dsp:txXfrm>
        <a:off x="21678" y="1659654"/>
        <a:ext cx="1281296" cy="621318"/>
      </dsp:txXfrm>
    </dsp:sp>
    <dsp:sp modelId="{0B4CCE7D-F79F-4698-BC33-EFA472FEA5E5}">
      <dsp:nvSpPr>
        <dsp:cNvPr id="0" name=""/>
        <dsp:cNvSpPr/>
      </dsp:nvSpPr>
      <dsp:spPr>
        <a:xfrm>
          <a:off x="1322305" y="1955240"/>
          <a:ext cx="527982" cy="30146"/>
        </a:xfrm>
        <a:custGeom>
          <a:avLst/>
          <a:gdLst/>
          <a:ahLst/>
          <a:cxnLst/>
          <a:rect l="0" t="0" r="0" b="0"/>
          <a:pathLst>
            <a:path>
              <a:moveTo>
                <a:pt x="0" y="15073"/>
              </a:moveTo>
              <a:lnTo>
                <a:pt x="527982" y="1507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1573096" y="1957114"/>
        <a:ext cx="26399" cy="26399"/>
      </dsp:txXfrm>
    </dsp:sp>
    <dsp:sp modelId="{632F5BBD-67D9-4197-A63E-D423AA535908}">
      <dsp:nvSpPr>
        <dsp:cNvPr id="0" name=""/>
        <dsp:cNvSpPr/>
      </dsp:nvSpPr>
      <dsp:spPr>
        <a:xfrm>
          <a:off x="1850287" y="1640324"/>
          <a:ext cx="1970879" cy="65997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GB" sz="2000" kern="1200" dirty="0"/>
            <a:t>NN Model</a:t>
          </a:r>
        </a:p>
      </dsp:txBody>
      <dsp:txXfrm>
        <a:off x="1869617" y="1659654"/>
        <a:ext cx="1932219" cy="621318"/>
      </dsp:txXfrm>
    </dsp:sp>
    <dsp:sp modelId="{C3F6A055-0B09-4926-B585-FA344DAC32CB}">
      <dsp:nvSpPr>
        <dsp:cNvPr id="0" name=""/>
        <dsp:cNvSpPr/>
      </dsp:nvSpPr>
      <dsp:spPr>
        <a:xfrm rot="17692822">
          <a:off x="3457691" y="1386009"/>
          <a:ext cx="1254935" cy="30146"/>
        </a:xfrm>
        <a:custGeom>
          <a:avLst/>
          <a:gdLst/>
          <a:ahLst/>
          <a:cxnLst/>
          <a:rect l="0" t="0" r="0" b="0"/>
          <a:pathLst>
            <a:path>
              <a:moveTo>
                <a:pt x="0" y="15073"/>
              </a:moveTo>
              <a:lnTo>
                <a:pt x="1254935" y="15073"/>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4053785" y="1369709"/>
        <a:ext cx="62746" cy="62746"/>
      </dsp:txXfrm>
    </dsp:sp>
    <dsp:sp modelId="{63208F3D-4244-4E62-B50E-710302421FD1}">
      <dsp:nvSpPr>
        <dsp:cNvPr id="0" name=""/>
        <dsp:cNvSpPr/>
      </dsp:nvSpPr>
      <dsp:spPr>
        <a:xfrm>
          <a:off x="4349149" y="501862"/>
          <a:ext cx="1319956" cy="65997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GB" sz="2000" i="1" kern="1200" dirty="0" smtClean="0">
                    <a:latin typeface="Cambria Math" panose="02040503050406030204" pitchFamily="18" charset="0"/>
                  </a:rPr>
                  <m:t>𝑄</m:t>
                </m:r>
                <m:r>
                  <a:rPr lang="en-GB" sz="2000" i="1" kern="1200" dirty="0" smtClean="0">
                    <a:latin typeface="Cambria Math" panose="02040503050406030204" pitchFamily="18" charset="0"/>
                  </a:rPr>
                  <m:t>(</m:t>
                </m:r>
                <m:r>
                  <a:rPr lang="en-GB" sz="2000" i="1" kern="1200" dirty="0" smtClean="0">
                    <a:latin typeface="Cambria Math" panose="02040503050406030204" pitchFamily="18" charset="0"/>
                  </a:rPr>
                  <m:t>𝑠</m:t>
                </m:r>
                <m:r>
                  <a:rPr lang="en-GB" sz="2000" i="1" kern="1200" dirty="0" smtClean="0">
                    <a:latin typeface="Cambria Math" panose="02040503050406030204" pitchFamily="18" charset="0"/>
                  </a:rPr>
                  <m:t>, </m:t>
                </m:r>
                <m:sSub>
                  <m:sSubPr>
                    <m:ctrlPr>
                      <a:rPr lang="en-GB" sz="2000" i="1" kern="1200" dirty="0" smtClean="0">
                        <a:latin typeface="Cambria Math" panose="02040503050406030204" pitchFamily="18" charset="0"/>
                      </a:rPr>
                    </m:ctrlPr>
                  </m:sSubPr>
                  <m:e>
                    <m:r>
                      <a:rPr lang="en-GB" sz="2000" i="1" kern="1200" dirty="0" smtClean="0">
                        <a:latin typeface="Cambria Math" panose="02040503050406030204" pitchFamily="18" charset="0"/>
                      </a:rPr>
                      <m:t>𝑎</m:t>
                    </m:r>
                  </m:e>
                  <m:sub>
                    <m:r>
                      <a:rPr lang="en-GB" sz="2000" i="1" kern="1200" dirty="0" smtClean="0">
                        <a:latin typeface="Cambria Math" panose="02040503050406030204" pitchFamily="18" charset="0"/>
                      </a:rPr>
                      <m:t>1</m:t>
                    </m:r>
                  </m:sub>
                </m:sSub>
                <m:r>
                  <a:rPr lang="en-GB" sz="2000" i="1" kern="1200" dirty="0" smtClean="0">
                    <a:latin typeface="Cambria Math" panose="02040503050406030204" pitchFamily="18" charset="0"/>
                  </a:rPr>
                  <m:t>)</m:t>
                </m:r>
              </m:oMath>
            </m:oMathPara>
          </a14:m>
          <a:endParaRPr lang="en-GB" sz="2000" kern="1200" dirty="0"/>
        </a:p>
      </dsp:txBody>
      <dsp:txXfrm>
        <a:off x="4368479" y="521192"/>
        <a:ext cx="1281296" cy="621318"/>
      </dsp:txXfrm>
    </dsp:sp>
    <dsp:sp modelId="{C65454CC-7F01-4214-A212-CA86EF33AAEE}">
      <dsp:nvSpPr>
        <dsp:cNvPr id="0" name=""/>
        <dsp:cNvSpPr/>
      </dsp:nvSpPr>
      <dsp:spPr>
        <a:xfrm rot="19457599">
          <a:off x="3760052" y="1765497"/>
          <a:ext cx="650212" cy="30146"/>
        </a:xfrm>
        <a:custGeom>
          <a:avLst/>
          <a:gdLst/>
          <a:ahLst/>
          <a:cxnLst/>
          <a:rect l="0" t="0" r="0" b="0"/>
          <a:pathLst>
            <a:path>
              <a:moveTo>
                <a:pt x="0" y="15073"/>
              </a:moveTo>
              <a:lnTo>
                <a:pt x="650212" y="15073"/>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4068903" y="1764314"/>
        <a:ext cx="32510" cy="32510"/>
      </dsp:txXfrm>
    </dsp:sp>
    <dsp:sp modelId="{B97E88FF-B30E-4C76-9D1C-172A77664CC2}">
      <dsp:nvSpPr>
        <dsp:cNvPr id="0" name=""/>
        <dsp:cNvSpPr/>
      </dsp:nvSpPr>
      <dsp:spPr>
        <a:xfrm>
          <a:off x="4349149" y="1260837"/>
          <a:ext cx="1319956" cy="65997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GB" sz="2000" i="1" kern="1200" dirty="0" smtClean="0">
                    <a:latin typeface="Cambria Math" panose="02040503050406030204" pitchFamily="18" charset="0"/>
                  </a:rPr>
                  <m:t>𝑄</m:t>
                </m:r>
                <m:r>
                  <a:rPr lang="en-GB" sz="2000" i="1" kern="1200" dirty="0" smtClean="0">
                    <a:latin typeface="Cambria Math" panose="02040503050406030204" pitchFamily="18" charset="0"/>
                  </a:rPr>
                  <m:t>(</m:t>
                </m:r>
                <m:r>
                  <a:rPr lang="en-GB" sz="2000" i="1" kern="1200" dirty="0" smtClean="0">
                    <a:latin typeface="Cambria Math" panose="02040503050406030204" pitchFamily="18" charset="0"/>
                  </a:rPr>
                  <m:t>𝑠</m:t>
                </m:r>
                <m:r>
                  <a:rPr lang="en-GB" sz="2000" i="1" kern="1200" dirty="0" smtClean="0">
                    <a:latin typeface="Cambria Math" panose="02040503050406030204" pitchFamily="18" charset="0"/>
                  </a:rPr>
                  <m:t>, </m:t>
                </m:r>
                <m:sSub>
                  <m:sSubPr>
                    <m:ctrlPr>
                      <a:rPr lang="en-GB" sz="2000" i="1" kern="1200" dirty="0" smtClean="0">
                        <a:latin typeface="Cambria Math" panose="02040503050406030204" pitchFamily="18" charset="0"/>
                      </a:rPr>
                    </m:ctrlPr>
                  </m:sSubPr>
                  <m:e>
                    <m:r>
                      <a:rPr lang="en-GB" sz="2000" i="1" kern="1200" dirty="0" smtClean="0">
                        <a:latin typeface="Cambria Math" panose="02040503050406030204" pitchFamily="18" charset="0"/>
                      </a:rPr>
                      <m:t>𝑎</m:t>
                    </m:r>
                  </m:e>
                  <m:sub>
                    <m:r>
                      <a:rPr lang="en-GB" sz="2000" b="0" i="1" kern="1200" dirty="0" smtClean="0">
                        <a:latin typeface="Cambria Math" panose="02040503050406030204" pitchFamily="18" charset="0"/>
                      </a:rPr>
                      <m:t>2</m:t>
                    </m:r>
                  </m:sub>
                </m:sSub>
                <m:r>
                  <a:rPr lang="en-GB" sz="2000" i="1" kern="1200" dirty="0" smtClean="0">
                    <a:latin typeface="Cambria Math" panose="02040503050406030204" pitchFamily="18" charset="0"/>
                  </a:rPr>
                  <m:t>)</m:t>
                </m:r>
              </m:oMath>
            </m:oMathPara>
          </a14:m>
          <a:endParaRPr lang="en-GB" sz="2000" kern="1200" dirty="0"/>
        </a:p>
      </dsp:txBody>
      <dsp:txXfrm>
        <a:off x="4368479" y="1280167"/>
        <a:ext cx="1281296" cy="621318"/>
      </dsp:txXfrm>
    </dsp:sp>
    <dsp:sp modelId="{7BBC48D1-63E9-4358-8399-7FD16DA27C6C}">
      <dsp:nvSpPr>
        <dsp:cNvPr id="0" name=""/>
        <dsp:cNvSpPr/>
      </dsp:nvSpPr>
      <dsp:spPr>
        <a:xfrm rot="2142401">
          <a:off x="3760052" y="2144984"/>
          <a:ext cx="650212" cy="30146"/>
        </a:xfrm>
        <a:custGeom>
          <a:avLst/>
          <a:gdLst/>
          <a:ahLst/>
          <a:cxnLst/>
          <a:rect l="0" t="0" r="0" b="0"/>
          <a:pathLst>
            <a:path>
              <a:moveTo>
                <a:pt x="0" y="15073"/>
              </a:moveTo>
              <a:lnTo>
                <a:pt x="650212" y="15073"/>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4068903" y="2143802"/>
        <a:ext cx="32510" cy="32510"/>
      </dsp:txXfrm>
    </dsp:sp>
    <dsp:sp modelId="{495A5F9D-E029-4E87-857E-14BC75EBA275}">
      <dsp:nvSpPr>
        <dsp:cNvPr id="0" name=""/>
        <dsp:cNvSpPr/>
      </dsp:nvSpPr>
      <dsp:spPr>
        <a:xfrm>
          <a:off x="4349149" y="2019812"/>
          <a:ext cx="1319956" cy="65997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GB" sz="2000" kern="1200" dirty="0"/>
            <a:t>…</a:t>
          </a:r>
        </a:p>
      </dsp:txBody>
      <dsp:txXfrm>
        <a:off x="4368479" y="2039142"/>
        <a:ext cx="1281296" cy="621318"/>
      </dsp:txXfrm>
    </dsp:sp>
    <dsp:sp modelId="{154BD5FB-E8DC-434F-A025-C05318728C02}">
      <dsp:nvSpPr>
        <dsp:cNvPr id="0" name=""/>
        <dsp:cNvSpPr/>
      </dsp:nvSpPr>
      <dsp:spPr>
        <a:xfrm rot="3907178">
          <a:off x="3457691" y="2524471"/>
          <a:ext cx="1254935" cy="30146"/>
        </a:xfrm>
        <a:custGeom>
          <a:avLst/>
          <a:gdLst/>
          <a:ahLst/>
          <a:cxnLst/>
          <a:rect l="0" t="0" r="0" b="0"/>
          <a:pathLst>
            <a:path>
              <a:moveTo>
                <a:pt x="0" y="15073"/>
              </a:moveTo>
              <a:lnTo>
                <a:pt x="1254935" y="15073"/>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4053785" y="2508171"/>
        <a:ext cx="62746" cy="62746"/>
      </dsp:txXfrm>
    </dsp:sp>
    <dsp:sp modelId="{0E32D2A3-2E27-478E-82E9-38A325CE0B2B}">
      <dsp:nvSpPr>
        <dsp:cNvPr id="0" name=""/>
        <dsp:cNvSpPr/>
      </dsp:nvSpPr>
      <dsp:spPr>
        <a:xfrm>
          <a:off x="4349149" y="2778787"/>
          <a:ext cx="1319956" cy="65997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GB" sz="2000" i="1" kern="1200" dirty="0" smtClean="0">
                    <a:latin typeface="Cambria Math" panose="02040503050406030204" pitchFamily="18" charset="0"/>
                  </a:rPr>
                  <m:t>𝑄</m:t>
                </m:r>
                <m:r>
                  <a:rPr lang="en-GB" sz="2000" i="1" kern="1200" dirty="0" smtClean="0">
                    <a:latin typeface="Cambria Math" panose="02040503050406030204" pitchFamily="18" charset="0"/>
                  </a:rPr>
                  <m:t>(</m:t>
                </m:r>
                <m:r>
                  <a:rPr lang="en-GB" sz="2000" i="1" kern="1200" dirty="0" smtClean="0">
                    <a:latin typeface="Cambria Math" panose="02040503050406030204" pitchFamily="18" charset="0"/>
                  </a:rPr>
                  <m:t>𝑠</m:t>
                </m:r>
                <m:r>
                  <a:rPr lang="en-GB" sz="2000" i="1" kern="1200" dirty="0" smtClean="0">
                    <a:latin typeface="Cambria Math" panose="02040503050406030204" pitchFamily="18" charset="0"/>
                  </a:rPr>
                  <m:t>, </m:t>
                </m:r>
                <m:sSub>
                  <m:sSubPr>
                    <m:ctrlPr>
                      <a:rPr lang="en-GB" sz="2000" b="0" i="1" kern="1200" dirty="0" smtClean="0">
                        <a:latin typeface="Cambria Math" panose="02040503050406030204" pitchFamily="18" charset="0"/>
                      </a:rPr>
                    </m:ctrlPr>
                  </m:sSubPr>
                  <m:e>
                    <m:r>
                      <a:rPr lang="en-GB" sz="2000" b="0" i="1" kern="1200" dirty="0" smtClean="0">
                        <a:latin typeface="Cambria Math" panose="02040503050406030204" pitchFamily="18" charset="0"/>
                      </a:rPr>
                      <m:t>𝑎</m:t>
                    </m:r>
                  </m:e>
                  <m:sub>
                    <m:r>
                      <a:rPr lang="en-GB" sz="2000" b="0" i="1" kern="1200" dirty="0" smtClean="0">
                        <a:latin typeface="Cambria Math" panose="02040503050406030204" pitchFamily="18" charset="0"/>
                      </a:rPr>
                      <m:t>𝑁</m:t>
                    </m:r>
                  </m:sub>
                </m:sSub>
                <m:r>
                  <a:rPr lang="en-GB" sz="2000" b="0" i="1" kern="1200" dirty="0" smtClean="0">
                    <a:latin typeface="Cambria Math" panose="02040503050406030204" pitchFamily="18" charset="0"/>
                  </a:rPr>
                  <m:t>)</m:t>
                </m:r>
              </m:oMath>
            </m:oMathPara>
          </a14:m>
          <a:endParaRPr lang="en-GB" sz="2000" kern="1200" dirty="0"/>
        </a:p>
      </dsp:txBody>
      <dsp:txXfrm>
        <a:off x="4368479" y="2798117"/>
        <a:ext cx="1281296" cy="621318"/>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367DFB-D9A6-49AC-B833-77A3E831022F}">
      <dsp:nvSpPr>
        <dsp:cNvPr id="0" name=""/>
        <dsp:cNvSpPr/>
      </dsp:nvSpPr>
      <dsp:spPr>
        <a:xfrm>
          <a:off x="783183" y="-4032"/>
          <a:ext cx="4529632" cy="4529632"/>
        </a:xfrm>
        <a:prstGeom prst="circularArrow">
          <a:avLst>
            <a:gd name="adj1" fmla="val 5274"/>
            <a:gd name="adj2" fmla="val 312630"/>
            <a:gd name="adj3" fmla="val 14263340"/>
            <a:gd name="adj4" fmla="val 17106445"/>
            <a:gd name="adj5" fmla="val 5477"/>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353A769-F5BF-414A-ADE2-1BA94C423C03}">
      <dsp:nvSpPr>
        <dsp:cNvPr id="0" name=""/>
        <dsp:cNvSpPr/>
      </dsp:nvSpPr>
      <dsp:spPr>
        <a:xfrm>
          <a:off x="2204144" y="2089"/>
          <a:ext cx="1687710" cy="843855"/>
        </a:xfrm>
        <a:prstGeom prst="round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Board state</a:t>
          </a:r>
          <a:endParaRPr lang="en-GB" sz="1300" kern="1200" dirty="0"/>
        </a:p>
      </dsp:txBody>
      <dsp:txXfrm>
        <a:off x="2245338" y="43283"/>
        <a:ext cx="1605322" cy="761467"/>
      </dsp:txXfrm>
    </dsp:sp>
    <dsp:sp modelId="{9D5B5D4E-DC31-4052-949A-AFB661440E7C}">
      <dsp:nvSpPr>
        <dsp:cNvPr id="0" name=""/>
        <dsp:cNvSpPr/>
      </dsp:nvSpPr>
      <dsp:spPr>
        <a:xfrm>
          <a:off x="3795534" y="920879"/>
          <a:ext cx="1687710" cy="843855"/>
        </a:xfrm>
        <a:prstGeom prst="round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P1 will take action based on state</a:t>
          </a:r>
          <a:endParaRPr lang="en-GB" sz="1300" kern="1200" dirty="0"/>
        </a:p>
      </dsp:txBody>
      <dsp:txXfrm>
        <a:off x="3836728" y="962073"/>
        <a:ext cx="1605322" cy="761467"/>
      </dsp:txXfrm>
    </dsp:sp>
    <dsp:sp modelId="{F763F8CB-3B70-4177-8300-D68A9B0317AB}">
      <dsp:nvSpPr>
        <dsp:cNvPr id="0" name=""/>
        <dsp:cNvSpPr/>
      </dsp:nvSpPr>
      <dsp:spPr>
        <a:xfrm>
          <a:off x="3795534" y="2758458"/>
          <a:ext cx="1687710" cy="843855"/>
        </a:xfrm>
        <a:prstGeom prst="round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Reward is given to P1 for taking action in said state</a:t>
          </a:r>
          <a:endParaRPr lang="en-GB" sz="1300" kern="1200" dirty="0"/>
        </a:p>
      </dsp:txBody>
      <dsp:txXfrm>
        <a:off x="3836728" y="2799652"/>
        <a:ext cx="1605322" cy="761467"/>
      </dsp:txXfrm>
    </dsp:sp>
    <dsp:sp modelId="{3E5910EA-13A8-493C-8981-3A52A2FE9CB0}">
      <dsp:nvSpPr>
        <dsp:cNvPr id="0" name=""/>
        <dsp:cNvSpPr/>
      </dsp:nvSpPr>
      <dsp:spPr>
        <a:xfrm>
          <a:off x="2204144" y="3677247"/>
          <a:ext cx="1687710" cy="843855"/>
        </a:xfrm>
        <a:prstGeom prst="round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Environment changes and a new state is produced for P2</a:t>
          </a:r>
          <a:endParaRPr lang="en-GB" sz="1300" kern="1200" dirty="0"/>
        </a:p>
      </dsp:txBody>
      <dsp:txXfrm>
        <a:off x="2245338" y="3718441"/>
        <a:ext cx="1605322" cy="761467"/>
      </dsp:txXfrm>
    </dsp:sp>
    <dsp:sp modelId="{5EB99CC4-6906-413E-95BD-DF947ECF927D}">
      <dsp:nvSpPr>
        <dsp:cNvPr id="0" name=""/>
        <dsp:cNvSpPr/>
      </dsp:nvSpPr>
      <dsp:spPr>
        <a:xfrm>
          <a:off x="612754" y="2758458"/>
          <a:ext cx="1687710" cy="843855"/>
        </a:xfrm>
        <a:prstGeom prst="round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P2 will take action based on state</a:t>
          </a:r>
          <a:endParaRPr lang="en-GB" sz="1300" kern="1200" dirty="0"/>
        </a:p>
      </dsp:txBody>
      <dsp:txXfrm>
        <a:off x="653948" y="2799652"/>
        <a:ext cx="1605322" cy="761467"/>
      </dsp:txXfrm>
    </dsp:sp>
    <dsp:sp modelId="{5CFF674B-D514-44EE-89B7-AC663CECD3F7}">
      <dsp:nvSpPr>
        <dsp:cNvPr id="0" name=""/>
        <dsp:cNvSpPr/>
      </dsp:nvSpPr>
      <dsp:spPr>
        <a:xfrm>
          <a:off x="612754" y="920879"/>
          <a:ext cx="1687710" cy="843855"/>
        </a:xfrm>
        <a:prstGeom prst="round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A new state will be produced for P1</a:t>
          </a:r>
          <a:endParaRPr lang="en-GB" sz="1300" kern="1200" dirty="0"/>
        </a:p>
      </dsp:txBody>
      <dsp:txXfrm>
        <a:off x="653948" y="962073"/>
        <a:ext cx="1605322" cy="76146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83ED58-8351-4323-B16D-8BEE9A56D8F7}">
      <dsp:nvSpPr>
        <dsp:cNvPr id="0" name=""/>
        <dsp:cNvSpPr/>
      </dsp:nvSpPr>
      <dsp:spPr>
        <a:xfrm>
          <a:off x="2348" y="1640324"/>
          <a:ext cx="1319956" cy="65997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GB" sz="2000" kern="1200" dirty="0"/>
            <a:t>State s</a:t>
          </a:r>
        </a:p>
      </dsp:txBody>
      <dsp:txXfrm>
        <a:off x="21678" y="1659654"/>
        <a:ext cx="1281296" cy="621318"/>
      </dsp:txXfrm>
    </dsp:sp>
    <dsp:sp modelId="{0B4CCE7D-F79F-4698-BC33-EFA472FEA5E5}">
      <dsp:nvSpPr>
        <dsp:cNvPr id="0" name=""/>
        <dsp:cNvSpPr/>
      </dsp:nvSpPr>
      <dsp:spPr>
        <a:xfrm>
          <a:off x="1322305" y="1955240"/>
          <a:ext cx="527982" cy="30146"/>
        </a:xfrm>
        <a:custGeom>
          <a:avLst/>
          <a:gdLst/>
          <a:ahLst/>
          <a:cxnLst/>
          <a:rect l="0" t="0" r="0" b="0"/>
          <a:pathLst>
            <a:path>
              <a:moveTo>
                <a:pt x="0" y="15073"/>
              </a:moveTo>
              <a:lnTo>
                <a:pt x="527982" y="1507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1573096" y="1957114"/>
        <a:ext cx="26399" cy="26399"/>
      </dsp:txXfrm>
    </dsp:sp>
    <dsp:sp modelId="{632F5BBD-67D9-4197-A63E-D423AA535908}">
      <dsp:nvSpPr>
        <dsp:cNvPr id="0" name=""/>
        <dsp:cNvSpPr/>
      </dsp:nvSpPr>
      <dsp:spPr>
        <a:xfrm>
          <a:off x="1850287" y="1640324"/>
          <a:ext cx="1970879" cy="65997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GB" sz="2000" kern="1200" dirty="0"/>
            <a:t>NN Model</a:t>
          </a:r>
        </a:p>
      </dsp:txBody>
      <dsp:txXfrm>
        <a:off x="1869617" y="1659654"/>
        <a:ext cx="1932219" cy="621318"/>
      </dsp:txXfrm>
    </dsp:sp>
    <dsp:sp modelId="{C3F6A055-0B09-4926-B585-FA344DAC32CB}">
      <dsp:nvSpPr>
        <dsp:cNvPr id="0" name=""/>
        <dsp:cNvSpPr/>
      </dsp:nvSpPr>
      <dsp:spPr>
        <a:xfrm rot="17692822">
          <a:off x="3457691" y="1386009"/>
          <a:ext cx="1254935" cy="30146"/>
        </a:xfrm>
        <a:custGeom>
          <a:avLst/>
          <a:gdLst/>
          <a:ahLst/>
          <a:cxnLst/>
          <a:rect l="0" t="0" r="0" b="0"/>
          <a:pathLst>
            <a:path>
              <a:moveTo>
                <a:pt x="0" y="15073"/>
              </a:moveTo>
              <a:lnTo>
                <a:pt x="1254935" y="15073"/>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4053785" y="1369709"/>
        <a:ext cx="62746" cy="62746"/>
      </dsp:txXfrm>
    </dsp:sp>
    <dsp:sp modelId="{63208F3D-4244-4E62-B50E-710302421FD1}">
      <dsp:nvSpPr>
        <dsp:cNvPr id="0" name=""/>
        <dsp:cNvSpPr/>
      </dsp:nvSpPr>
      <dsp:spPr>
        <a:xfrm>
          <a:off x="4349149" y="501862"/>
          <a:ext cx="1319956" cy="65997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GB" sz="2000" i="1" kern="1200" dirty="0" smtClean="0">
                    <a:latin typeface="Cambria Math" panose="02040503050406030204" pitchFamily="18" charset="0"/>
                  </a:rPr>
                  <m:t>𝑄</m:t>
                </m:r>
                <m:r>
                  <a:rPr lang="en-GB" sz="2000" i="1" kern="1200" dirty="0" smtClean="0">
                    <a:latin typeface="Cambria Math" panose="02040503050406030204" pitchFamily="18" charset="0"/>
                  </a:rPr>
                  <m:t>(</m:t>
                </m:r>
                <m:r>
                  <a:rPr lang="en-GB" sz="2000" i="1" kern="1200" dirty="0" smtClean="0">
                    <a:latin typeface="Cambria Math" panose="02040503050406030204" pitchFamily="18" charset="0"/>
                  </a:rPr>
                  <m:t>𝑠</m:t>
                </m:r>
                <m:r>
                  <a:rPr lang="en-GB" sz="2000" i="1" kern="1200" dirty="0" smtClean="0">
                    <a:latin typeface="Cambria Math" panose="02040503050406030204" pitchFamily="18" charset="0"/>
                  </a:rPr>
                  <m:t>, </m:t>
                </m:r>
                <m:sSub>
                  <m:sSubPr>
                    <m:ctrlPr>
                      <a:rPr lang="en-GB" sz="2000" i="1" kern="1200" dirty="0" smtClean="0">
                        <a:latin typeface="Cambria Math" panose="02040503050406030204" pitchFamily="18" charset="0"/>
                      </a:rPr>
                    </m:ctrlPr>
                  </m:sSubPr>
                  <m:e>
                    <m:r>
                      <a:rPr lang="en-GB" sz="2000" i="1" kern="1200" dirty="0" smtClean="0">
                        <a:latin typeface="Cambria Math" panose="02040503050406030204" pitchFamily="18" charset="0"/>
                      </a:rPr>
                      <m:t>𝑎</m:t>
                    </m:r>
                  </m:e>
                  <m:sub>
                    <m:r>
                      <a:rPr lang="en-GB" sz="2000" i="1" kern="1200" dirty="0" smtClean="0">
                        <a:latin typeface="Cambria Math" panose="02040503050406030204" pitchFamily="18" charset="0"/>
                      </a:rPr>
                      <m:t>1</m:t>
                    </m:r>
                  </m:sub>
                </m:sSub>
                <m:r>
                  <a:rPr lang="en-GB" sz="2000" i="1" kern="1200" dirty="0" smtClean="0">
                    <a:latin typeface="Cambria Math" panose="02040503050406030204" pitchFamily="18" charset="0"/>
                  </a:rPr>
                  <m:t>)</m:t>
                </m:r>
              </m:oMath>
            </m:oMathPara>
          </a14:m>
          <a:endParaRPr lang="en-GB" sz="2000" kern="1200" dirty="0"/>
        </a:p>
      </dsp:txBody>
      <dsp:txXfrm>
        <a:off x="4368479" y="521192"/>
        <a:ext cx="1281296" cy="621318"/>
      </dsp:txXfrm>
    </dsp:sp>
    <dsp:sp modelId="{C65454CC-7F01-4214-A212-CA86EF33AAEE}">
      <dsp:nvSpPr>
        <dsp:cNvPr id="0" name=""/>
        <dsp:cNvSpPr/>
      </dsp:nvSpPr>
      <dsp:spPr>
        <a:xfrm rot="19457599">
          <a:off x="3760052" y="1765497"/>
          <a:ext cx="650212" cy="30146"/>
        </a:xfrm>
        <a:custGeom>
          <a:avLst/>
          <a:gdLst/>
          <a:ahLst/>
          <a:cxnLst/>
          <a:rect l="0" t="0" r="0" b="0"/>
          <a:pathLst>
            <a:path>
              <a:moveTo>
                <a:pt x="0" y="15073"/>
              </a:moveTo>
              <a:lnTo>
                <a:pt x="650212" y="15073"/>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4068903" y="1764314"/>
        <a:ext cx="32510" cy="32510"/>
      </dsp:txXfrm>
    </dsp:sp>
    <dsp:sp modelId="{B97E88FF-B30E-4C76-9D1C-172A77664CC2}">
      <dsp:nvSpPr>
        <dsp:cNvPr id="0" name=""/>
        <dsp:cNvSpPr/>
      </dsp:nvSpPr>
      <dsp:spPr>
        <a:xfrm>
          <a:off x="4349149" y="1260837"/>
          <a:ext cx="1319956" cy="65997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GB" sz="2000" i="1" kern="1200" dirty="0" smtClean="0">
                    <a:latin typeface="Cambria Math" panose="02040503050406030204" pitchFamily="18" charset="0"/>
                  </a:rPr>
                  <m:t>𝑄</m:t>
                </m:r>
                <m:r>
                  <a:rPr lang="en-GB" sz="2000" i="1" kern="1200" dirty="0" smtClean="0">
                    <a:latin typeface="Cambria Math" panose="02040503050406030204" pitchFamily="18" charset="0"/>
                  </a:rPr>
                  <m:t>(</m:t>
                </m:r>
                <m:r>
                  <a:rPr lang="en-GB" sz="2000" i="1" kern="1200" dirty="0" smtClean="0">
                    <a:latin typeface="Cambria Math" panose="02040503050406030204" pitchFamily="18" charset="0"/>
                  </a:rPr>
                  <m:t>𝑠</m:t>
                </m:r>
                <m:r>
                  <a:rPr lang="en-GB" sz="2000" i="1" kern="1200" dirty="0" smtClean="0">
                    <a:latin typeface="Cambria Math" panose="02040503050406030204" pitchFamily="18" charset="0"/>
                  </a:rPr>
                  <m:t>, </m:t>
                </m:r>
                <m:sSub>
                  <m:sSubPr>
                    <m:ctrlPr>
                      <a:rPr lang="en-GB" sz="2000" i="1" kern="1200" dirty="0" smtClean="0">
                        <a:latin typeface="Cambria Math" panose="02040503050406030204" pitchFamily="18" charset="0"/>
                      </a:rPr>
                    </m:ctrlPr>
                  </m:sSubPr>
                  <m:e>
                    <m:r>
                      <a:rPr lang="en-GB" sz="2000" i="1" kern="1200" dirty="0" smtClean="0">
                        <a:latin typeface="Cambria Math" panose="02040503050406030204" pitchFamily="18" charset="0"/>
                      </a:rPr>
                      <m:t>𝑎</m:t>
                    </m:r>
                  </m:e>
                  <m:sub>
                    <m:r>
                      <a:rPr lang="en-GB" sz="2000" b="0" i="1" kern="1200" dirty="0" smtClean="0">
                        <a:latin typeface="Cambria Math" panose="02040503050406030204" pitchFamily="18" charset="0"/>
                      </a:rPr>
                      <m:t>2</m:t>
                    </m:r>
                  </m:sub>
                </m:sSub>
                <m:r>
                  <a:rPr lang="en-GB" sz="2000" i="1" kern="1200" dirty="0" smtClean="0">
                    <a:latin typeface="Cambria Math" panose="02040503050406030204" pitchFamily="18" charset="0"/>
                  </a:rPr>
                  <m:t>)</m:t>
                </m:r>
              </m:oMath>
            </m:oMathPara>
          </a14:m>
          <a:endParaRPr lang="en-GB" sz="2000" kern="1200" dirty="0"/>
        </a:p>
      </dsp:txBody>
      <dsp:txXfrm>
        <a:off x="4368479" y="1280167"/>
        <a:ext cx="1281296" cy="621318"/>
      </dsp:txXfrm>
    </dsp:sp>
    <dsp:sp modelId="{7BBC48D1-63E9-4358-8399-7FD16DA27C6C}">
      <dsp:nvSpPr>
        <dsp:cNvPr id="0" name=""/>
        <dsp:cNvSpPr/>
      </dsp:nvSpPr>
      <dsp:spPr>
        <a:xfrm rot="2142401">
          <a:off x="3760052" y="2144984"/>
          <a:ext cx="650212" cy="30146"/>
        </a:xfrm>
        <a:custGeom>
          <a:avLst/>
          <a:gdLst/>
          <a:ahLst/>
          <a:cxnLst/>
          <a:rect l="0" t="0" r="0" b="0"/>
          <a:pathLst>
            <a:path>
              <a:moveTo>
                <a:pt x="0" y="15073"/>
              </a:moveTo>
              <a:lnTo>
                <a:pt x="650212" y="15073"/>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4068903" y="2143802"/>
        <a:ext cx="32510" cy="32510"/>
      </dsp:txXfrm>
    </dsp:sp>
    <dsp:sp modelId="{495A5F9D-E029-4E87-857E-14BC75EBA275}">
      <dsp:nvSpPr>
        <dsp:cNvPr id="0" name=""/>
        <dsp:cNvSpPr/>
      </dsp:nvSpPr>
      <dsp:spPr>
        <a:xfrm>
          <a:off x="4349149" y="2019812"/>
          <a:ext cx="1319956" cy="65997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GB" sz="2000" kern="1200" dirty="0"/>
            <a:t>…</a:t>
          </a:r>
        </a:p>
      </dsp:txBody>
      <dsp:txXfrm>
        <a:off x="4368479" y="2039142"/>
        <a:ext cx="1281296" cy="621318"/>
      </dsp:txXfrm>
    </dsp:sp>
    <dsp:sp modelId="{154BD5FB-E8DC-434F-A025-C05318728C02}">
      <dsp:nvSpPr>
        <dsp:cNvPr id="0" name=""/>
        <dsp:cNvSpPr/>
      </dsp:nvSpPr>
      <dsp:spPr>
        <a:xfrm rot="3907178">
          <a:off x="3457691" y="2524471"/>
          <a:ext cx="1254935" cy="30146"/>
        </a:xfrm>
        <a:custGeom>
          <a:avLst/>
          <a:gdLst/>
          <a:ahLst/>
          <a:cxnLst/>
          <a:rect l="0" t="0" r="0" b="0"/>
          <a:pathLst>
            <a:path>
              <a:moveTo>
                <a:pt x="0" y="15073"/>
              </a:moveTo>
              <a:lnTo>
                <a:pt x="1254935" y="15073"/>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4053785" y="2508171"/>
        <a:ext cx="62746" cy="62746"/>
      </dsp:txXfrm>
    </dsp:sp>
    <dsp:sp modelId="{0E32D2A3-2E27-478E-82E9-38A325CE0B2B}">
      <dsp:nvSpPr>
        <dsp:cNvPr id="0" name=""/>
        <dsp:cNvSpPr/>
      </dsp:nvSpPr>
      <dsp:spPr>
        <a:xfrm>
          <a:off x="4349149" y="2778787"/>
          <a:ext cx="1319956" cy="65997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GB" sz="2000" i="1" kern="1200" dirty="0" smtClean="0">
                    <a:latin typeface="Cambria Math" panose="02040503050406030204" pitchFamily="18" charset="0"/>
                  </a:rPr>
                  <m:t>𝑄</m:t>
                </m:r>
                <m:r>
                  <a:rPr lang="en-GB" sz="2000" i="1" kern="1200" dirty="0" smtClean="0">
                    <a:latin typeface="Cambria Math" panose="02040503050406030204" pitchFamily="18" charset="0"/>
                  </a:rPr>
                  <m:t>(</m:t>
                </m:r>
                <m:r>
                  <a:rPr lang="en-GB" sz="2000" i="1" kern="1200" dirty="0" smtClean="0">
                    <a:latin typeface="Cambria Math" panose="02040503050406030204" pitchFamily="18" charset="0"/>
                  </a:rPr>
                  <m:t>𝑠</m:t>
                </m:r>
                <m:r>
                  <a:rPr lang="en-GB" sz="2000" i="1" kern="1200" dirty="0" smtClean="0">
                    <a:latin typeface="Cambria Math" panose="02040503050406030204" pitchFamily="18" charset="0"/>
                  </a:rPr>
                  <m:t>, </m:t>
                </m:r>
                <m:sSub>
                  <m:sSubPr>
                    <m:ctrlPr>
                      <a:rPr lang="en-GB" sz="2000" b="0" i="1" kern="1200" dirty="0" smtClean="0">
                        <a:latin typeface="Cambria Math" panose="02040503050406030204" pitchFamily="18" charset="0"/>
                      </a:rPr>
                    </m:ctrlPr>
                  </m:sSubPr>
                  <m:e>
                    <m:r>
                      <a:rPr lang="en-GB" sz="2000" b="0" i="1" kern="1200" dirty="0" smtClean="0">
                        <a:latin typeface="Cambria Math" panose="02040503050406030204" pitchFamily="18" charset="0"/>
                      </a:rPr>
                      <m:t>𝑎</m:t>
                    </m:r>
                  </m:e>
                  <m:sub>
                    <m:r>
                      <a:rPr lang="en-GB" sz="2000" b="0" i="1" kern="1200" dirty="0" smtClean="0">
                        <a:latin typeface="Cambria Math" panose="02040503050406030204" pitchFamily="18" charset="0"/>
                      </a:rPr>
                      <m:t>𝑁</m:t>
                    </m:r>
                  </m:sub>
                </m:sSub>
                <m:r>
                  <a:rPr lang="en-GB" sz="2000" b="0" i="1" kern="1200" dirty="0" smtClean="0">
                    <a:latin typeface="Cambria Math" panose="02040503050406030204" pitchFamily="18" charset="0"/>
                  </a:rPr>
                  <m:t>)</m:t>
                </m:r>
              </m:oMath>
            </m:oMathPara>
          </a14:m>
          <a:endParaRPr lang="en-GB" sz="2000" kern="1200" dirty="0"/>
        </a:p>
      </dsp:txBody>
      <dsp:txXfrm>
        <a:off x="4368479" y="2798117"/>
        <a:ext cx="1281296" cy="62131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83ED58-8351-4323-B16D-8BEE9A56D8F7}">
      <dsp:nvSpPr>
        <dsp:cNvPr id="0" name=""/>
        <dsp:cNvSpPr/>
      </dsp:nvSpPr>
      <dsp:spPr>
        <a:xfrm>
          <a:off x="2348" y="1640324"/>
          <a:ext cx="1319956" cy="65997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GB" sz="2000" kern="1200" dirty="0"/>
            <a:t>State s</a:t>
          </a:r>
        </a:p>
      </dsp:txBody>
      <dsp:txXfrm>
        <a:off x="21678" y="1659654"/>
        <a:ext cx="1281296" cy="621318"/>
      </dsp:txXfrm>
    </dsp:sp>
    <dsp:sp modelId="{0B4CCE7D-F79F-4698-BC33-EFA472FEA5E5}">
      <dsp:nvSpPr>
        <dsp:cNvPr id="0" name=""/>
        <dsp:cNvSpPr/>
      </dsp:nvSpPr>
      <dsp:spPr>
        <a:xfrm>
          <a:off x="1322305" y="1955240"/>
          <a:ext cx="527982" cy="30146"/>
        </a:xfrm>
        <a:custGeom>
          <a:avLst/>
          <a:gdLst/>
          <a:ahLst/>
          <a:cxnLst/>
          <a:rect l="0" t="0" r="0" b="0"/>
          <a:pathLst>
            <a:path>
              <a:moveTo>
                <a:pt x="0" y="15073"/>
              </a:moveTo>
              <a:lnTo>
                <a:pt x="527982" y="1507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1573096" y="1957114"/>
        <a:ext cx="26399" cy="26399"/>
      </dsp:txXfrm>
    </dsp:sp>
    <dsp:sp modelId="{632F5BBD-67D9-4197-A63E-D423AA535908}">
      <dsp:nvSpPr>
        <dsp:cNvPr id="0" name=""/>
        <dsp:cNvSpPr/>
      </dsp:nvSpPr>
      <dsp:spPr>
        <a:xfrm>
          <a:off x="1850287" y="1640324"/>
          <a:ext cx="1970879" cy="65997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GB" sz="2000" kern="1200" dirty="0"/>
            <a:t>NN Model</a:t>
          </a:r>
        </a:p>
      </dsp:txBody>
      <dsp:txXfrm>
        <a:off x="1869617" y="1659654"/>
        <a:ext cx="1932219" cy="621318"/>
      </dsp:txXfrm>
    </dsp:sp>
    <dsp:sp modelId="{C3F6A055-0B09-4926-B585-FA344DAC32CB}">
      <dsp:nvSpPr>
        <dsp:cNvPr id="0" name=""/>
        <dsp:cNvSpPr/>
      </dsp:nvSpPr>
      <dsp:spPr>
        <a:xfrm rot="17692822">
          <a:off x="3457691" y="1386009"/>
          <a:ext cx="1254935" cy="30146"/>
        </a:xfrm>
        <a:custGeom>
          <a:avLst/>
          <a:gdLst/>
          <a:ahLst/>
          <a:cxnLst/>
          <a:rect l="0" t="0" r="0" b="0"/>
          <a:pathLst>
            <a:path>
              <a:moveTo>
                <a:pt x="0" y="15073"/>
              </a:moveTo>
              <a:lnTo>
                <a:pt x="1254935" y="15073"/>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4053785" y="1369709"/>
        <a:ext cx="62746" cy="62746"/>
      </dsp:txXfrm>
    </dsp:sp>
    <dsp:sp modelId="{63208F3D-4244-4E62-B50E-710302421FD1}">
      <dsp:nvSpPr>
        <dsp:cNvPr id="0" name=""/>
        <dsp:cNvSpPr/>
      </dsp:nvSpPr>
      <dsp:spPr>
        <a:xfrm>
          <a:off x="4349149" y="501862"/>
          <a:ext cx="1319956" cy="65997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GB" sz="2000" i="1" kern="1200" dirty="0" smtClean="0">
                    <a:latin typeface="Cambria Math" panose="02040503050406030204" pitchFamily="18" charset="0"/>
                  </a:rPr>
                  <m:t>𝑄</m:t>
                </m:r>
                <m:r>
                  <a:rPr lang="en-GB" sz="2000" i="1" kern="1200" dirty="0" smtClean="0">
                    <a:latin typeface="Cambria Math" panose="02040503050406030204" pitchFamily="18" charset="0"/>
                  </a:rPr>
                  <m:t>(</m:t>
                </m:r>
                <m:r>
                  <a:rPr lang="en-GB" sz="2000" i="1" kern="1200" dirty="0" smtClean="0">
                    <a:latin typeface="Cambria Math" panose="02040503050406030204" pitchFamily="18" charset="0"/>
                  </a:rPr>
                  <m:t>𝑠</m:t>
                </m:r>
                <m:r>
                  <a:rPr lang="en-GB" sz="2000" i="1" kern="1200" dirty="0" smtClean="0">
                    <a:latin typeface="Cambria Math" panose="02040503050406030204" pitchFamily="18" charset="0"/>
                  </a:rPr>
                  <m:t>, </m:t>
                </m:r>
                <m:sSub>
                  <m:sSubPr>
                    <m:ctrlPr>
                      <a:rPr lang="en-GB" sz="2000" i="1" kern="1200" dirty="0" smtClean="0">
                        <a:latin typeface="Cambria Math" panose="02040503050406030204" pitchFamily="18" charset="0"/>
                      </a:rPr>
                    </m:ctrlPr>
                  </m:sSubPr>
                  <m:e>
                    <m:r>
                      <a:rPr lang="en-GB" sz="2000" i="1" kern="1200" dirty="0" smtClean="0">
                        <a:latin typeface="Cambria Math" panose="02040503050406030204" pitchFamily="18" charset="0"/>
                      </a:rPr>
                      <m:t>𝑎</m:t>
                    </m:r>
                  </m:e>
                  <m:sub>
                    <m:r>
                      <a:rPr lang="en-GB" sz="2000" i="1" kern="1200" dirty="0" smtClean="0">
                        <a:latin typeface="Cambria Math" panose="02040503050406030204" pitchFamily="18" charset="0"/>
                      </a:rPr>
                      <m:t>1</m:t>
                    </m:r>
                  </m:sub>
                </m:sSub>
                <m:r>
                  <a:rPr lang="en-GB" sz="2000" i="1" kern="1200" dirty="0" smtClean="0">
                    <a:latin typeface="Cambria Math" panose="02040503050406030204" pitchFamily="18" charset="0"/>
                  </a:rPr>
                  <m:t>)</m:t>
                </m:r>
              </m:oMath>
            </m:oMathPara>
          </a14:m>
          <a:endParaRPr lang="en-GB" sz="2000" kern="1200" dirty="0"/>
        </a:p>
      </dsp:txBody>
      <dsp:txXfrm>
        <a:off x="4368479" y="521192"/>
        <a:ext cx="1281296" cy="621318"/>
      </dsp:txXfrm>
    </dsp:sp>
    <dsp:sp modelId="{C65454CC-7F01-4214-A212-CA86EF33AAEE}">
      <dsp:nvSpPr>
        <dsp:cNvPr id="0" name=""/>
        <dsp:cNvSpPr/>
      </dsp:nvSpPr>
      <dsp:spPr>
        <a:xfrm rot="19457599">
          <a:off x="3760052" y="1765497"/>
          <a:ext cx="650212" cy="30146"/>
        </a:xfrm>
        <a:custGeom>
          <a:avLst/>
          <a:gdLst/>
          <a:ahLst/>
          <a:cxnLst/>
          <a:rect l="0" t="0" r="0" b="0"/>
          <a:pathLst>
            <a:path>
              <a:moveTo>
                <a:pt x="0" y="15073"/>
              </a:moveTo>
              <a:lnTo>
                <a:pt x="650212" y="15073"/>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4068903" y="1764314"/>
        <a:ext cx="32510" cy="32510"/>
      </dsp:txXfrm>
    </dsp:sp>
    <dsp:sp modelId="{B97E88FF-B30E-4C76-9D1C-172A77664CC2}">
      <dsp:nvSpPr>
        <dsp:cNvPr id="0" name=""/>
        <dsp:cNvSpPr/>
      </dsp:nvSpPr>
      <dsp:spPr>
        <a:xfrm>
          <a:off x="4349149" y="1260837"/>
          <a:ext cx="1319956" cy="659978"/>
        </a:xfrm>
        <a:prstGeom prst="roundRect">
          <a:avLst>
            <a:gd name="adj" fmla="val 10000"/>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GB" sz="2000" i="1" kern="1200" dirty="0" smtClean="0">
                    <a:latin typeface="Cambria Math" panose="02040503050406030204" pitchFamily="18" charset="0"/>
                  </a:rPr>
                  <m:t>𝑄</m:t>
                </m:r>
                <m:r>
                  <a:rPr lang="en-GB" sz="2000" i="1" kern="1200" dirty="0" smtClean="0">
                    <a:latin typeface="Cambria Math" panose="02040503050406030204" pitchFamily="18" charset="0"/>
                  </a:rPr>
                  <m:t>(</m:t>
                </m:r>
                <m:r>
                  <a:rPr lang="en-GB" sz="2000" i="1" kern="1200" dirty="0" smtClean="0">
                    <a:latin typeface="Cambria Math" panose="02040503050406030204" pitchFamily="18" charset="0"/>
                  </a:rPr>
                  <m:t>𝑠</m:t>
                </m:r>
                <m:r>
                  <a:rPr lang="en-GB" sz="2000" i="1" kern="1200" dirty="0" smtClean="0">
                    <a:latin typeface="Cambria Math" panose="02040503050406030204" pitchFamily="18" charset="0"/>
                  </a:rPr>
                  <m:t>, </m:t>
                </m:r>
                <m:sSub>
                  <m:sSubPr>
                    <m:ctrlPr>
                      <a:rPr lang="en-GB" sz="2000" i="1" kern="1200" dirty="0" smtClean="0">
                        <a:latin typeface="Cambria Math" panose="02040503050406030204" pitchFamily="18" charset="0"/>
                      </a:rPr>
                    </m:ctrlPr>
                  </m:sSubPr>
                  <m:e>
                    <m:r>
                      <a:rPr lang="en-GB" sz="2000" i="1" kern="1200" dirty="0" smtClean="0">
                        <a:latin typeface="Cambria Math" panose="02040503050406030204" pitchFamily="18" charset="0"/>
                      </a:rPr>
                      <m:t>𝑎</m:t>
                    </m:r>
                  </m:e>
                  <m:sub>
                    <m:r>
                      <a:rPr lang="en-GB" sz="2000" b="0" i="1" kern="1200" dirty="0" smtClean="0">
                        <a:latin typeface="Cambria Math" panose="02040503050406030204" pitchFamily="18" charset="0"/>
                      </a:rPr>
                      <m:t>2</m:t>
                    </m:r>
                  </m:sub>
                </m:sSub>
                <m:r>
                  <a:rPr lang="en-GB" sz="2000" i="1" kern="1200" dirty="0" smtClean="0">
                    <a:latin typeface="Cambria Math" panose="02040503050406030204" pitchFamily="18" charset="0"/>
                  </a:rPr>
                  <m:t>)</m:t>
                </m:r>
              </m:oMath>
            </m:oMathPara>
          </a14:m>
          <a:endParaRPr lang="en-GB" sz="2000" kern="1200" dirty="0"/>
        </a:p>
      </dsp:txBody>
      <dsp:txXfrm>
        <a:off x="4368479" y="1280167"/>
        <a:ext cx="1281296" cy="621318"/>
      </dsp:txXfrm>
    </dsp:sp>
    <dsp:sp modelId="{7BBC48D1-63E9-4358-8399-7FD16DA27C6C}">
      <dsp:nvSpPr>
        <dsp:cNvPr id="0" name=""/>
        <dsp:cNvSpPr/>
      </dsp:nvSpPr>
      <dsp:spPr>
        <a:xfrm rot="2142401">
          <a:off x="3760052" y="2144984"/>
          <a:ext cx="650212" cy="30146"/>
        </a:xfrm>
        <a:custGeom>
          <a:avLst/>
          <a:gdLst/>
          <a:ahLst/>
          <a:cxnLst/>
          <a:rect l="0" t="0" r="0" b="0"/>
          <a:pathLst>
            <a:path>
              <a:moveTo>
                <a:pt x="0" y="15073"/>
              </a:moveTo>
              <a:lnTo>
                <a:pt x="650212" y="15073"/>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4068903" y="2143802"/>
        <a:ext cx="32510" cy="32510"/>
      </dsp:txXfrm>
    </dsp:sp>
    <dsp:sp modelId="{495A5F9D-E029-4E87-857E-14BC75EBA275}">
      <dsp:nvSpPr>
        <dsp:cNvPr id="0" name=""/>
        <dsp:cNvSpPr/>
      </dsp:nvSpPr>
      <dsp:spPr>
        <a:xfrm>
          <a:off x="4349149" y="2019812"/>
          <a:ext cx="1319956" cy="65997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GB" sz="2000" kern="1200" dirty="0"/>
            <a:t>…</a:t>
          </a:r>
        </a:p>
      </dsp:txBody>
      <dsp:txXfrm>
        <a:off x="4368479" y="2039142"/>
        <a:ext cx="1281296" cy="621318"/>
      </dsp:txXfrm>
    </dsp:sp>
    <dsp:sp modelId="{154BD5FB-E8DC-434F-A025-C05318728C02}">
      <dsp:nvSpPr>
        <dsp:cNvPr id="0" name=""/>
        <dsp:cNvSpPr/>
      </dsp:nvSpPr>
      <dsp:spPr>
        <a:xfrm rot="3907178">
          <a:off x="3457691" y="2524471"/>
          <a:ext cx="1254935" cy="30146"/>
        </a:xfrm>
        <a:custGeom>
          <a:avLst/>
          <a:gdLst/>
          <a:ahLst/>
          <a:cxnLst/>
          <a:rect l="0" t="0" r="0" b="0"/>
          <a:pathLst>
            <a:path>
              <a:moveTo>
                <a:pt x="0" y="15073"/>
              </a:moveTo>
              <a:lnTo>
                <a:pt x="1254935" y="15073"/>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4053785" y="2508171"/>
        <a:ext cx="62746" cy="62746"/>
      </dsp:txXfrm>
    </dsp:sp>
    <dsp:sp modelId="{0E32D2A3-2E27-478E-82E9-38A325CE0B2B}">
      <dsp:nvSpPr>
        <dsp:cNvPr id="0" name=""/>
        <dsp:cNvSpPr/>
      </dsp:nvSpPr>
      <dsp:spPr>
        <a:xfrm>
          <a:off x="4349149" y="2778787"/>
          <a:ext cx="1319956" cy="65997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GB" sz="2000" i="1" kern="1200" dirty="0" smtClean="0">
                    <a:latin typeface="Cambria Math" panose="02040503050406030204" pitchFamily="18" charset="0"/>
                  </a:rPr>
                  <m:t>𝑄</m:t>
                </m:r>
                <m:r>
                  <a:rPr lang="en-GB" sz="2000" i="1" kern="1200" dirty="0" smtClean="0">
                    <a:latin typeface="Cambria Math" panose="02040503050406030204" pitchFamily="18" charset="0"/>
                  </a:rPr>
                  <m:t>(</m:t>
                </m:r>
                <m:r>
                  <a:rPr lang="en-GB" sz="2000" i="1" kern="1200" dirty="0" smtClean="0">
                    <a:latin typeface="Cambria Math" panose="02040503050406030204" pitchFamily="18" charset="0"/>
                  </a:rPr>
                  <m:t>𝑠</m:t>
                </m:r>
                <m:r>
                  <a:rPr lang="en-GB" sz="2000" i="1" kern="1200" dirty="0" smtClean="0">
                    <a:latin typeface="Cambria Math" panose="02040503050406030204" pitchFamily="18" charset="0"/>
                  </a:rPr>
                  <m:t>, </m:t>
                </m:r>
                <m:sSub>
                  <m:sSubPr>
                    <m:ctrlPr>
                      <a:rPr lang="en-GB" sz="2000" b="0" i="1" kern="1200" dirty="0" smtClean="0">
                        <a:latin typeface="Cambria Math" panose="02040503050406030204" pitchFamily="18" charset="0"/>
                      </a:rPr>
                    </m:ctrlPr>
                  </m:sSubPr>
                  <m:e>
                    <m:r>
                      <a:rPr lang="en-GB" sz="2000" b="0" i="1" kern="1200" dirty="0" smtClean="0">
                        <a:latin typeface="Cambria Math" panose="02040503050406030204" pitchFamily="18" charset="0"/>
                      </a:rPr>
                      <m:t>𝑎</m:t>
                    </m:r>
                  </m:e>
                  <m:sub>
                    <m:r>
                      <a:rPr lang="en-GB" sz="2000" b="0" i="1" kern="1200" dirty="0" smtClean="0">
                        <a:latin typeface="Cambria Math" panose="02040503050406030204" pitchFamily="18" charset="0"/>
                      </a:rPr>
                      <m:t>𝑁</m:t>
                    </m:r>
                  </m:sub>
                </m:sSub>
                <m:r>
                  <a:rPr lang="en-GB" sz="2000" b="0" i="1" kern="1200" dirty="0" smtClean="0">
                    <a:latin typeface="Cambria Math" panose="02040503050406030204" pitchFamily="18" charset="0"/>
                  </a:rPr>
                  <m:t>)</m:t>
                </m:r>
              </m:oMath>
            </m:oMathPara>
          </a14:m>
          <a:endParaRPr lang="en-GB" sz="2000" kern="1200" dirty="0"/>
        </a:p>
      </dsp:txBody>
      <dsp:txXfrm>
        <a:off x="4368479" y="2798117"/>
        <a:ext cx="1281296" cy="62131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83ED58-8351-4323-B16D-8BEE9A56D8F7}">
      <dsp:nvSpPr>
        <dsp:cNvPr id="0" name=""/>
        <dsp:cNvSpPr/>
      </dsp:nvSpPr>
      <dsp:spPr>
        <a:xfrm>
          <a:off x="2348" y="1640324"/>
          <a:ext cx="1319956" cy="65997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GB" sz="2000" kern="1200" dirty="0"/>
            <a:t>State s</a:t>
          </a:r>
        </a:p>
      </dsp:txBody>
      <dsp:txXfrm>
        <a:off x="21678" y="1659654"/>
        <a:ext cx="1281296" cy="621318"/>
      </dsp:txXfrm>
    </dsp:sp>
    <dsp:sp modelId="{0B4CCE7D-F79F-4698-BC33-EFA472FEA5E5}">
      <dsp:nvSpPr>
        <dsp:cNvPr id="0" name=""/>
        <dsp:cNvSpPr/>
      </dsp:nvSpPr>
      <dsp:spPr>
        <a:xfrm>
          <a:off x="1322305" y="1955240"/>
          <a:ext cx="527982" cy="30146"/>
        </a:xfrm>
        <a:custGeom>
          <a:avLst/>
          <a:gdLst/>
          <a:ahLst/>
          <a:cxnLst/>
          <a:rect l="0" t="0" r="0" b="0"/>
          <a:pathLst>
            <a:path>
              <a:moveTo>
                <a:pt x="0" y="15073"/>
              </a:moveTo>
              <a:lnTo>
                <a:pt x="527982" y="1507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1573096" y="1957114"/>
        <a:ext cx="26399" cy="26399"/>
      </dsp:txXfrm>
    </dsp:sp>
    <dsp:sp modelId="{632F5BBD-67D9-4197-A63E-D423AA535908}">
      <dsp:nvSpPr>
        <dsp:cNvPr id="0" name=""/>
        <dsp:cNvSpPr/>
      </dsp:nvSpPr>
      <dsp:spPr>
        <a:xfrm>
          <a:off x="1850287" y="1640324"/>
          <a:ext cx="1970879" cy="65997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GB" sz="2000" kern="1200" dirty="0"/>
            <a:t>NN Model</a:t>
          </a:r>
        </a:p>
      </dsp:txBody>
      <dsp:txXfrm>
        <a:off x="1869617" y="1659654"/>
        <a:ext cx="1932219" cy="621318"/>
      </dsp:txXfrm>
    </dsp:sp>
    <dsp:sp modelId="{C3F6A055-0B09-4926-B585-FA344DAC32CB}">
      <dsp:nvSpPr>
        <dsp:cNvPr id="0" name=""/>
        <dsp:cNvSpPr/>
      </dsp:nvSpPr>
      <dsp:spPr>
        <a:xfrm rot="17692822">
          <a:off x="3457691" y="1386009"/>
          <a:ext cx="1254935" cy="30146"/>
        </a:xfrm>
        <a:custGeom>
          <a:avLst/>
          <a:gdLst/>
          <a:ahLst/>
          <a:cxnLst/>
          <a:rect l="0" t="0" r="0" b="0"/>
          <a:pathLst>
            <a:path>
              <a:moveTo>
                <a:pt x="0" y="15073"/>
              </a:moveTo>
              <a:lnTo>
                <a:pt x="1254935" y="15073"/>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4053785" y="1369709"/>
        <a:ext cx="62746" cy="62746"/>
      </dsp:txXfrm>
    </dsp:sp>
    <dsp:sp modelId="{63208F3D-4244-4E62-B50E-710302421FD1}">
      <dsp:nvSpPr>
        <dsp:cNvPr id="0" name=""/>
        <dsp:cNvSpPr/>
      </dsp:nvSpPr>
      <dsp:spPr>
        <a:xfrm>
          <a:off x="4349149" y="501862"/>
          <a:ext cx="1319956" cy="65997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GB" sz="2000" i="1" kern="1200" dirty="0" smtClean="0">
                    <a:latin typeface="Cambria Math" panose="02040503050406030204" pitchFamily="18" charset="0"/>
                  </a:rPr>
                  <m:t>𝑄</m:t>
                </m:r>
                <m:r>
                  <a:rPr lang="en-GB" sz="2000" i="1" kern="1200" dirty="0" smtClean="0">
                    <a:latin typeface="Cambria Math" panose="02040503050406030204" pitchFamily="18" charset="0"/>
                  </a:rPr>
                  <m:t>(</m:t>
                </m:r>
                <m:r>
                  <a:rPr lang="en-GB" sz="2000" i="1" kern="1200" dirty="0" smtClean="0">
                    <a:latin typeface="Cambria Math" panose="02040503050406030204" pitchFamily="18" charset="0"/>
                  </a:rPr>
                  <m:t>𝑠</m:t>
                </m:r>
                <m:r>
                  <a:rPr lang="en-GB" sz="2000" i="1" kern="1200" dirty="0" smtClean="0">
                    <a:latin typeface="Cambria Math" panose="02040503050406030204" pitchFamily="18" charset="0"/>
                  </a:rPr>
                  <m:t>, </m:t>
                </m:r>
                <m:sSub>
                  <m:sSubPr>
                    <m:ctrlPr>
                      <a:rPr lang="en-GB" sz="2000" i="1" kern="1200" dirty="0" smtClean="0">
                        <a:latin typeface="Cambria Math" panose="02040503050406030204" pitchFamily="18" charset="0"/>
                      </a:rPr>
                    </m:ctrlPr>
                  </m:sSubPr>
                  <m:e>
                    <m:r>
                      <a:rPr lang="en-GB" sz="2000" i="1" kern="1200" dirty="0" smtClean="0">
                        <a:latin typeface="Cambria Math" panose="02040503050406030204" pitchFamily="18" charset="0"/>
                      </a:rPr>
                      <m:t>𝑎</m:t>
                    </m:r>
                  </m:e>
                  <m:sub>
                    <m:r>
                      <a:rPr lang="en-GB" sz="2000" i="1" kern="1200" dirty="0" smtClean="0">
                        <a:latin typeface="Cambria Math" panose="02040503050406030204" pitchFamily="18" charset="0"/>
                      </a:rPr>
                      <m:t>1</m:t>
                    </m:r>
                  </m:sub>
                </m:sSub>
                <m:r>
                  <a:rPr lang="en-GB" sz="2000" i="1" kern="1200" dirty="0" smtClean="0">
                    <a:latin typeface="Cambria Math" panose="02040503050406030204" pitchFamily="18" charset="0"/>
                  </a:rPr>
                  <m:t>)</m:t>
                </m:r>
              </m:oMath>
            </m:oMathPara>
          </a14:m>
          <a:endParaRPr lang="en-GB" sz="2000" kern="1200" dirty="0"/>
        </a:p>
      </dsp:txBody>
      <dsp:txXfrm>
        <a:off x="4368479" y="521192"/>
        <a:ext cx="1281296" cy="621318"/>
      </dsp:txXfrm>
    </dsp:sp>
    <dsp:sp modelId="{C65454CC-7F01-4214-A212-CA86EF33AAEE}">
      <dsp:nvSpPr>
        <dsp:cNvPr id="0" name=""/>
        <dsp:cNvSpPr/>
      </dsp:nvSpPr>
      <dsp:spPr>
        <a:xfrm rot="19457599">
          <a:off x="3760052" y="1765497"/>
          <a:ext cx="650212" cy="30146"/>
        </a:xfrm>
        <a:custGeom>
          <a:avLst/>
          <a:gdLst/>
          <a:ahLst/>
          <a:cxnLst/>
          <a:rect l="0" t="0" r="0" b="0"/>
          <a:pathLst>
            <a:path>
              <a:moveTo>
                <a:pt x="0" y="15073"/>
              </a:moveTo>
              <a:lnTo>
                <a:pt x="650212" y="15073"/>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4068903" y="1764314"/>
        <a:ext cx="32510" cy="32510"/>
      </dsp:txXfrm>
    </dsp:sp>
    <dsp:sp modelId="{B97E88FF-B30E-4C76-9D1C-172A77664CC2}">
      <dsp:nvSpPr>
        <dsp:cNvPr id="0" name=""/>
        <dsp:cNvSpPr/>
      </dsp:nvSpPr>
      <dsp:spPr>
        <a:xfrm>
          <a:off x="4349149" y="1260837"/>
          <a:ext cx="1319956" cy="65997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GB" sz="2000" i="1" kern="1200" dirty="0" smtClean="0">
                    <a:latin typeface="Cambria Math" panose="02040503050406030204" pitchFamily="18" charset="0"/>
                  </a:rPr>
                  <m:t>𝑄</m:t>
                </m:r>
                <m:r>
                  <a:rPr lang="en-GB" sz="2000" i="1" kern="1200" dirty="0" smtClean="0">
                    <a:latin typeface="Cambria Math" panose="02040503050406030204" pitchFamily="18" charset="0"/>
                  </a:rPr>
                  <m:t>(</m:t>
                </m:r>
                <m:r>
                  <a:rPr lang="en-GB" sz="2000" i="1" kern="1200" dirty="0" smtClean="0">
                    <a:latin typeface="Cambria Math" panose="02040503050406030204" pitchFamily="18" charset="0"/>
                  </a:rPr>
                  <m:t>𝑠</m:t>
                </m:r>
                <m:r>
                  <a:rPr lang="en-GB" sz="2000" i="1" kern="1200" dirty="0" smtClean="0">
                    <a:latin typeface="Cambria Math" panose="02040503050406030204" pitchFamily="18" charset="0"/>
                  </a:rPr>
                  <m:t>, </m:t>
                </m:r>
                <m:sSub>
                  <m:sSubPr>
                    <m:ctrlPr>
                      <a:rPr lang="en-GB" sz="2000" i="1" kern="1200" dirty="0" smtClean="0">
                        <a:latin typeface="Cambria Math" panose="02040503050406030204" pitchFamily="18" charset="0"/>
                      </a:rPr>
                    </m:ctrlPr>
                  </m:sSubPr>
                  <m:e>
                    <m:r>
                      <a:rPr lang="en-GB" sz="2000" i="1" kern="1200" dirty="0" smtClean="0">
                        <a:latin typeface="Cambria Math" panose="02040503050406030204" pitchFamily="18" charset="0"/>
                      </a:rPr>
                      <m:t>𝑎</m:t>
                    </m:r>
                  </m:e>
                  <m:sub>
                    <m:r>
                      <a:rPr lang="en-GB" sz="2000" b="0" i="1" kern="1200" dirty="0" smtClean="0">
                        <a:latin typeface="Cambria Math" panose="02040503050406030204" pitchFamily="18" charset="0"/>
                      </a:rPr>
                      <m:t>2</m:t>
                    </m:r>
                  </m:sub>
                </m:sSub>
                <m:r>
                  <a:rPr lang="en-GB" sz="2000" i="1" kern="1200" dirty="0" smtClean="0">
                    <a:latin typeface="Cambria Math" panose="02040503050406030204" pitchFamily="18" charset="0"/>
                  </a:rPr>
                  <m:t>)</m:t>
                </m:r>
              </m:oMath>
            </m:oMathPara>
          </a14:m>
          <a:endParaRPr lang="en-GB" sz="2000" kern="1200" dirty="0"/>
        </a:p>
      </dsp:txBody>
      <dsp:txXfrm>
        <a:off x="4368479" y="1280167"/>
        <a:ext cx="1281296" cy="621318"/>
      </dsp:txXfrm>
    </dsp:sp>
    <dsp:sp modelId="{7BBC48D1-63E9-4358-8399-7FD16DA27C6C}">
      <dsp:nvSpPr>
        <dsp:cNvPr id="0" name=""/>
        <dsp:cNvSpPr/>
      </dsp:nvSpPr>
      <dsp:spPr>
        <a:xfrm rot="2142401">
          <a:off x="3760052" y="2144984"/>
          <a:ext cx="650212" cy="30146"/>
        </a:xfrm>
        <a:custGeom>
          <a:avLst/>
          <a:gdLst/>
          <a:ahLst/>
          <a:cxnLst/>
          <a:rect l="0" t="0" r="0" b="0"/>
          <a:pathLst>
            <a:path>
              <a:moveTo>
                <a:pt x="0" y="15073"/>
              </a:moveTo>
              <a:lnTo>
                <a:pt x="650212" y="15073"/>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4068903" y="2143802"/>
        <a:ext cx="32510" cy="32510"/>
      </dsp:txXfrm>
    </dsp:sp>
    <dsp:sp modelId="{495A5F9D-E029-4E87-857E-14BC75EBA275}">
      <dsp:nvSpPr>
        <dsp:cNvPr id="0" name=""/>
        <dsp:cNvSpPr/>
      </dsp:nvSpPr>
      <dsp:spPr>
        <a:xfrm>
          <a:off x="4349149" y="2019812"/>
          <a:ext cx="1319956" cy="65997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GB" sz="2000" kern="1200" dirty="0"/>
            <a:t>…</a:t>
          </a:r>
        </a:p>
      </dsp:txBody>
      <dsp:txXfrm>
        <a:off x="4368479" y="2039142"/>
        <a:ext cx="1281296" cy="621318"/>
      </dsp:txXfrm>
    </dsp:sp>
    <dsp:sp modelId="{154BD5FB-E8DC-434F-A025-C05318728C02}">
      <dsp:nvSpPr>
        <dsp:cNvPr id="0" name=""/>
        <dsp:cNvSpPr/>
      </dsp:nvSpPr>
      <dsp:spPr>
        <a:xfrm rot="3907178">
          <a:off x="3457691" y="2524471"/>
          <a:ext cx="1254935" cy="30146"/>
        </a:xfrm>
        <a:custGeom>
          <a:avLst/>
          <a:gdLst/>
          <a:ahLst/>
          <a:cxnLst/>
          <a:rect l="0" t="0" r="0" b="0"/>
          <a:pathLst>
            <a:path>
              <a:moveTo>
                <a:pt x="0" y="15073"/>
              </a:moveTo>
              <a:lnTo>
                <a:pt x="1254935" y="15073"/>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4053785" y="2508171"/>
        <a:ext cx="62746" cy="62746"/>
      </dsp:txXfrm>
    </dsp:sp>
    <dsp:sp modelId="{0E32D2A3-2E27-478E-82E9-38A325CE0B2B}">
      <dsp:nvSpPr>
        <dsp:cNvPr id="0" name=""/>
        <dsp:cNvSpPr/>
      </dsp:nvSpPr>
      <dsp:spPr>
        <a:xfrm>
          <a:off x="4349149" y="2778787"/>
          <a:ext cx="1319956" cy="65997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GB" sz="2000" i="1" kern="1200" dirty="0" smtClean="0">
                    <a:latin typeface="Cambria Math" panose="02040503050406030204" pitchFamily="18" charset="0"/>
                  </a:rPr>
                  <m:t>𝑄</m:t>
                </m:r>
                <m:r>
                  <a:rPr lang="en-GB" sz="2000" i="1" kern="1200" dirty="0" smtClean="0">
                    <a:latin typeface="Cambria Math" panose="02040503050406030204" pitchFamily="18" charset="0"/>
                  </a:rPr>
                  <m:t>(</m:t>
                </m:r>
                <m:r>
                  <a:rPr lang="en-GB" sz="2000" i="1" kern="1200" dirty="0" smtClean="0">
                    <a:latin typeface="Cambria Math" panose="02040503050406030204" pitchFamily="18" charset="0"/>
                  </a:rPr>
                  <m:t>𝑠</m:t>
                </m:r>
                <m:r>
                  <a:rPr lang="en-GB" sz="2000" i="1" kern="1200" dirty="0" smtClean="0">
                    <a:latin typeface="Cambria Math" panose="02040503050406030204" pitchFamily="18" charset="0"/>
                  </a:rPr>
                  <m:t>, </m:t>
                </m:r>
                <m:sSub>
                  <m:sSubPr>
                    <m:ctrlPr>
                      <a:rPr lang="en-GB" sz="2000" b="0" i="1" kern="1200" dirty="0" smtClean="0">
                        <a:latin typeface="Cambria Math" panose="02040503050406030204" pitchFamily="18" charset="0"/>
                      </a:rPr>
                    </m:ctrlPr>
                  </m:sSubPr>
                  <m:e>
                    <m:r>
                      <a:rPr lang="en-GB" sz="2000" b="0" i="1" kern="1200" dirty="0" smtClean="0">
                        <a:latin typeface="Cambria Math" panose="02040503050406030204" pitchFamily="18" charset="0"/>
                      </a:rPr>
                      <m:t>𝑎</m:t>
                    </m:r>
                  </m:e>
                  <m:sub>
                    <m:r>
                      <a:rPr lang="en-GB" sz="2000" b="0" i="1" kern="1200" dirty="0" smtClean="0">
                        <a:latin typeface="Cambria Math" panose="02040503050406030204" pitchFamily="18" charset="0"/>
                      </a:rPr>
                      <m:t>𝑁</m:t>
                    </m:r>
                  </m:sub>
                </m:sSub>
                <m:r>
                  <a:rPr lang="en-GB" sz="2000" b="0" i="1" kern="1200" dirty="0" smtClean="0">
                    <a:latin typeface="Cambria Math" panose="02040503050406030204" pitchFamily="18" charset="0"/>
                  </a:rPr>
                  <m:t>)</m:t>
                </m:r>
              </m:oMath>
            </m:oMathPara>
          </a14:m>
          <a:endParaRPr lang="en-GB" sz="2000" kern="1200" dirty="0"/>
        </a:p>
      </dsp:txBody>
      <dsp:txXfrm>
        <a:off x="4368479" y="2798117"/>
        <a:ext cx="1281296" cy="62131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367DFB-D9A6-49AC-B833-77A3E831022F}">
      <dsp:nvSpPr>
        <dsp:cNvPr id="0" name=""/>
        <dsp:cNvSpPr/>
      </dsp:nvSpPr>
      <dsp:spPr>
        <a:xfrm>
          <a:off x="791019" y="-25194"/>
          <a:ext cx="4513961" cy="4513961"/>
        </a:xfrm>
        <a:prstGeom prst="circularArrow">
          <a:avLst>
            <a:gd name="adj1" fmla="val 5544"/>
            <a:gd name="adj2" fmla="val 330680"/>
            <a:gd name="adj3" fmla="val 13815382"/>
            <a:gd name="adj4" fmla="val 17361998"/>
            <a:gd name="adj5" fmla="val 5757"/>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353A769-F5BF-414A-ADE2-1BA94C423C03}">
      <dsp:nvSpPr>
        <dsp:cNvPr id="0" name=""/>
        <dsp:cNvSpPr/>
      </dsp:nvSpPr>
      <dsp:spPr>
        <a:xfrm>
          <a:off x="2009179" y="1070"/>
          <a:ext cx="2077640" cy="1038820"/>
        </a:xfrm>
        <a:prstGeom prst="round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State</a:t>
          </a:r>
          <a:endParaRPr lang="en-GB" sz="1800" kern="1200" dirty="0"/>
        </a:p>
      </dsp:txBody>
      <dsp:txXfrm>
        <a:off x="2059890" y="51781"/>
        <a:ext cx="1976218" cy="937398"/>
      </dsp:txXfrm>
    </dsp:sp>
    <dsp:sp modelId="{8A8D9107-527E-44E4-B4AA-023492F9A452}">
      <dsp:nvSpPr>
        <dsp:cNvPr id="0" name=""/>
        <dsp:cNvSpPr/>
      </dsp:nvSpPr>
      <dsp:spPr>
        <a:xfrm>
          <a:off x="3839897" y="1331164"/>
          <a:ext cx="2077640" cy="1038820"/>
        </a:xfrm>
        <a:prstGeom prst="round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Observation is made by agent</a:t>
          </a:r>
          <a:endParaRPr lang="en-GB" sz="1800" kern="1200" dirty="0"/>
        </a:p>
      </dsp:txBody>
      <dsp:txXfrm>
        <a:off x="3890608" y="1381875"/>
        <a:ext cx="1976218" cy="937398"/>
      </dsp:txXfrm>
    </dsp:sp>
    <dsp:sp modelId="{9D5B5D4E-DC31-4052-949A-AFB661440E7C}">
      <dsp:nvSpPr>
        <dsp:cNvPr id="0" name=""/>
        <dsp:cNvSpPr/>
      </dsp:nvSpPr>
      <dsp:spPr>
        <a:xfrm>
          <a:off x="3140625" y="3483302"/>
          <a:ext cx="2077640" cy="1038820"/>
        </a:xfrm>
        <a:prstGeom prst="round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Take action based on observation</a:t>
          </a:r>
          <a:endParaRPr lang="en-GB" sz="1800" kern="1200" dirty="0"/>
        </a:p>
      </dsp:txBody>
      <dsp:txXfrm>
        <a:off x="3191336" y="3534013"/>
        <a:ext cx="1976218" cy="937398"/>
      </dsp:txXfrm>
    </dsp:sp>
    <dsp:sp modelId="{F763F8CB-3B70-4177-8300-D68A9B0317AB}">
      <dsp:nvSpPr>
        <dsp:cNvPr id="0" name=""/>
        <dsp:cNvSpPr/>
      </dsp:nvSpPr>
      <dsp:spPr>
        <a:xfrm>
          <a:off x="877734" y="3483302"/>
          <a:ext cx="2077640" cy="1038820"/>
        </a:xfrm>
        <a:prstGeom prst="round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Reward is given for taking action in said state</a:t>
          </a:r>
          <a:endParaRPr lang="en-GB" sz="1800" kern="1200" dirty="0"/>
        </a:p>
      </dsp:txBody>
      <dsp:txXfrm>
        <a:off x="928445" y="3534013"/>
        <a:ext cx="1976218" cy="937398"/>
      </dsp:txXfrm>
    </dsp:sp>
    <dsp:sp modelId="{3E5910EA-13A8-493C-8981-3A52A2FE9CB0}">
      <dsp:nvSpPr>
        <dsp:cNvPr id="0" name=""/>
        <dsp:cNvSpPr/>
      </dsp:nvSpPr>
      <dsp:spPr>
        <a:xfrm>
          <a:off x="178462" y="1331164"/>
          <a:ext cx="2077640" cy="1038820"/>
        </a:xfrm>
        <a:prstGeom prst="round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Environment changes and a new state is produced</a:t>
          </a:r>
          <a:endParaRPr lang="en-GB" sz="1800" kern="1200" dirty="0"/>
        </a:p>
      </dsp:txBody>
      <dsp:txXfrm>
        <a:off x="229173" y="1381875"/>
        <a:ext cx="1976218" cy="937398"/>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367DFB-D9A6-49AC-B833-77A3E831022F}">
      <dsp:nvSpPr>
        <dsp:cNvPr id="0" name=""/>
        <dsp:cNvSpPr/>
      </dsp:nvSpPr>
      <dsp:spPr>
        <a:xfrm>
          <a:off x="791019" y="-25194"/>
          <a:ext cx="4513961" cy="4513961"/>
        </a:xfrm>
        <a:prstGeom prst="circularArrow">
          <a:avLst>
            <a:gd name="adj1" fmla="val 5544"/>
            <a:gd name="adj2" fmla="val 330680"/>
            <a:gd name="adj3" fmla="val 13815382"/>
            <a:gd name="adj4" fmla="val 17361998"/>
            <a:gd name="adj5" fmla="val 5757"/>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353A769-F5BF-414A-ADE2-1BA94C423C03}">
      <dsp:nvSpPr>
        <dsp:cNvPr id="0" name=""/>
        <dsp:cNvSpPr/>
      </dsp:nvSpPr>
      <dsp:spPr>
        <a:xfrm>
          <a:off x="2009179" y="1070"/>
          <a:ext cx="2077640" cy="1038820"/>
        </a:xfrm>
        <a:prstGeom prst="round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State</a:t>
          </a:r>
          <a:endParaRPr lang="en-GB" sz="1800" kern="1200" dirty="0"/>
        </a:p>
      </dsp:txBody>
      <dsp:txXfrm>
        <a:off x="2059890" y="51781"/>
        <a:ext cx="1976218" cy="937398"/>
      </dsp:txXfrm>
    </dsp:sp>
    <dsp:sp modelId="{8A8D9107-527E-44E4-B4AA-023492F9A452}">
      <dsp:nvSpPr>
        <dsp:cNvPr id="0" name=""/>
        <dsp:cNvSpPr/>
      </dsp:nvSpPr>
      <dsp:spPr>
        <a:xfrm>
          <a:off x="3839897" y="1331164"/>
          <a:ext cx="2077640" cy="1038820"/>
        </a:xfrm>
        <a:prstGeom prst="round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Observation is made by agent</a:t>
          </a:r>
          <a:endParaRPr lang="en-GB" sz="1800" kern="1200" dirty="0"/>
        </a:p>
      </dsp:txBody>
      <dsp:txXfrm>
        <a:off x="3890608" y="1381875"/>
        <a:ext cx="1976218" cy="937398"/>
      </dsp:txXfrm>
    </dsp:sp>
    <dsp:sp modelId="{9D5B5D4E-DC31-4052-949A-AFB661440E7C}">
      <dsp:nvSpPr>
        <dsp:cNvPr id="0" name=""/>
        <dsp:cNvSpPr/>
      </dsp:nvSpPr>
      <dsp:spPr>
        <a:xfrm>
          <a:off x="3140625" y="3483302"/>
          <a:ext cx="2077640" cy="1038820"/>
        </a:xfrm>
        <a:prstGeom prst="round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Take action based on observation</a:t>
          </a:r>
          <a:endParaRPr lang="en-GB" sz="1800" kern="1200" dirty="0"/>
        </a:p>
      </dsp:txBody>
      <dsp:txXfrm>
        <a:off x="3191336" y="3534013"/>
        <a:ext cx="1976218" cy="937398"/>
      </dsp:txXfrm>
    </dsp:sp>
    <dsp:sp modelId="{F763F8CB-3B70-4177-8300-D68A9B0317AB}">
      <dsp:nvSpPr>
        <dsp:cNvPr id="0" name=""/>
        <dsp:cNvSpPr/>
      </dsp:nvSpPr>
      <dsp:spPr>
        <a:xfrm>
          <a:off x="877734" y="3483302"/>
          <a:ext cx="2077640" cy="1038820"/>
        </a:xfrm>
        <a:prstGeom prst="round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Reward is given for taking action in said state</a:t>
          </a:r>
          <a:endParaRPr lang="en-GB" sz="1800" kern="1200" dirty="0"/>
        </a:p>
      </dsp:txBody>
      <dsp:txXfrm>
        <a:off x="928445" y="3534013"/>
        <a:ext cx="1976218" cy="937398"/>
      </dsp:txXfrm>
    </dsp:sp>
    <dsp:sp modelId="{3E5910EA-13A8-493C-8981-3A52A2FE9CB0}">
      <dsp:nvSpPr>
        <dsp:cNvPr id="0" name=""/>
        <dsp:cNvSpPr/>
      </dsp:nvSpPr>
      <dsp:spPr>
        <a:xfrm>
          <a:off x="178462" y="1331164"/>
          <a:ext cx="2077640" cy="1038820"/>
        </a:xfrm>
        <a:prstGeom prst="round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Environment changes and a new state is produced</a:t>
          </a:r>
          <a:endParaRPr lang="en-GB" sz="1800" kern="1200" dirty="0"/>
        </a:p>
      </dsp:txBody>
      <dsp:txXfrm>
        <a:off x="229173" y="1381875"/>
        <a:ext cx="1976218" cy="937398"/>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367DFB-D9A6-49AC-B833-77A3E831022F}">
      <dsp:nvSpPr>
        <dsp:cNvPr id="0" name=""/>
        <dsp:cNvSpPr/>
      </dsp:nvSpPr>
      <dsp:spPr>
        <a:xfrm>
          <a:off x="791019" y="-25194"/>
          <a:ext cx="4513961" cy="4513961"/>
        </a:xfrm>
        <a:prstGeom prst="circularArrow">
          <a:avLst>
            <a:gd name="adj1" fmla="val 5544"/>
            <a:gd name="adj2" fmla="val 330680"/>
            <a:gd name="adj3" fmla="val 13815382"/>
            <a:gd name="adj4" fmla="val 17361998"/>
            <a:gd name="adj5" fmla="val 5757"/>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353A769-F5BF-414A-ADE2-1BA94C423C03}">
      <dsp:nvSpPr>
        <dsp:cNvPr id="0" name=""/>
        <dsp:cNvSpPr/>
      </dsp:nvSpPr>
      <dsp:spPr>
        <a:xfrm>
          <a:off x="2009179" y="1070"/>
          <a:ext cx="2077640" cy="1038820"/>
        </a:xfrm>
        <a:prstGeom prst="round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State</a:t>
          </a:r>
          <a:endParaRPr lang="en-GB" sz="1800" kern="1200" dirty="0"/>
        </a:p>
      </dsp:txBody>
      <dsp:txXfrm>
        <a:off x="2059890" y="51781"/>
        <a:ext cx="1976218" cy="937398"/>
      </dsp:txXfrm>
    </dsp:sp>
    <dsp:sp modelId="{8A8D9107-527E-44E4-B4AA-023492F9A452}">
      <dsp:nvSpPr>
        <dsp:cNvPr id="0" name=""/>
        <dsp:cNvSpPr/>
      </dsp:nvSpPr>
      <dsp:spPr>
        <a:xfrm>
          <a:off x="3839897" y="1331164"/>
          <a:ext cx="2077640" cy="1038820"/>
        </a:xfrm>
        <a:prstGeom prst="round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Observation is made by agent</a:t>
          </a:r>
          <a:endParaRPr lang="en-GB" sz="1800" kern="1200" dirty="0"/>
        </a:p>
      </dsp:txBody>
      <dsp:txXfrm>
        <a:off x="3890608" y="1381875"/>
        <a:ext cx="1976218" cy="937398"/>
      </dsp:txXfrm>
    </dsp:sp>
    <dsp:sp modelId="{9D5B5D4E-DC31-4052-949A-AFB661440E7C}">
      <dsp:nvSpPr>
        <dsp:cNvPr id="0" name=""/>
        <dsp:cNvSpPr/>
      </dsp:nvSpPr>
      <dsp:spPr>
        <a:xfrm>
          <a:off x="3140625" y="3483302"/>
          <a:ext cx="2077640" cy="1038820"/>
        </a:xfrm>
        <a:prstGeom prst="round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Take action based on observation</a:t>
          </a:r>
          <a:endParaRPr lang="en-GB" sz="1800" kern="1200" dirty="0"/>
        </a:p>
      </dsp:txBody>
      <dsp:txXfrm>
        <a:off x="3191336" y="3534013"/>
        <a:ext cx="1976218" cy="937398"/>
      </dsp:txXfrm>
    </dsp:sp>
    <dsp:sp modelId="{F763F8CB-3B70-4177-8300-D68A9B0317AB}">
      <dsp:nvSpPr>
        <dsp:cNvPr id="0" name=""/>
        <dsp:cNvSpPr/>
      </dsp:nvSpPr>
      <dsp:spPr>
        <a:xfrm>
          <a:off x="877734" y="3483302"/>
          <a:ext cx="2077640" cy="1038820"/>
        </a:xfrm>
        <a:prstGeom prst="round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Reward is given for taking action in said state</a:t>
          </a:r>
          <a:endParaRPr lang="en-GB" sz="1800" kern="1200" dirty="0"/>
        </a:p>
      </dsp:txBody>
      <dsp:txXfrm>
        <a:off x="928445" y="3534013"/>
        <a:ext cx="1976218" cy="937398"/>
      </dsp:txXfrm>
    </dsp:sp>
    <dsp:sp modelId="{3E5910EA-13A8-493C-8981-3A52A2FE9CB0}">
      <dsp:nvSpPr>
        <dsp:cNvPr id="0" name=""/>
        <dsp:cNvSpPr/>
      </dsp:nvSpPr>
      <dsp:spPr>
        <a:xfrm>
          <a:off x="178462" y="1331164"/>
          <a:ext cx="2077640" cy="1038820"/>
        </a:xfrm>
        <a:prstGeom prst="round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Environment changes and a new state is produced</a:t>
          </a:r>
          <a:endParaRPr lang="en-GB" sz="1800" kern="1200" dirty="0"/>
        </a:p>
      </dsp:txBody>
      <dsp:txXfrm>
        <a:off x="229173" y="1381875"/>
        <a:ext cx="1976218" cy="937398"/>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367DFB-D9A6-49AC-B833-77A3E831022F}">
      <dsp:nvSpPr>
        <dsp:cNvPr id="0" name=""/>
        <dsp:cNvSpPr/>
      </dsp:nvSpPr>
      <dsp:spPr>
        <a:xfrm>
          <a:off x="783183" y="-4032"/>
          <a:ext cx="4529632" cy="4529632"/>
        </a:xfrm>
        <a:prstGeom prst="circularArrow">
          <a:avLst>
            <a:gd name="adj1" fmla="val 5274"/>
            <a:gd name="adj2" fmla="val 312630"/>
            <a:gd name="adj3" fmla="val 14263340"/>
            <a:gd name="adj4" fmla="val 17106445"/>
            <a:gd name="adj5" fmla="val 5477"/>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353A769-F5BF-414A-ADE2-1BA94C423C03}">
      <dsp:nvSpPr>
        <dsp:cNvPr id="0" name=""/>
        <dsp:cNvSpPr/>
      </dsp:nvSpPr>
      <dsp:spPr>
        <a:xfrm>
          <a:off x="2204144" y="2089"/>
          <a:ext cx="1687710" cy="843855"/>
        </a:xfrm>
        <a:prstGeom prst="round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Board state</a:t>
          </a:r>
          <a:endParaRPr lang="en-GB" sz="1300" kern="1200" dirty="0"/>
        </a:p>
      </dsp:txBody>
      <dsp:txXfrm>
        <a:off x="2245338" y="43283"/>
        <a:ext cx="1605322" cy="761467"/>
      </dsp:txXfrm>
    </dsp:sp>
    <dsp:sp modelId="{9D5B5D4E-DC31-4052-949A-AFB661440E7C}">
      <dsp:nvSpPr>
        <dsp:cNvPr id="0" name=""/>
        <dsp:cNvSpPr/>
      </dsp:nvSpPr>
      <dsp:spPr>
        <a:xfrm>
          <a:off x="3795534" y="920879"/>
          <a:ext cx="1687710" cy="843855"/>
        </a:xfrm>
        <a:prstGeom prst="round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P1 will take action based on state</a:t>
          </a:r>
          <a:endParaRPr lang="en-GB" sz="1300" kern="1200" dirty="0"/>
        </a:p>
      </dsp:txBody>
      <dsp:txXfrm>
        <a:off x="3836728" y="962073"/>
        <a:ext cx="1605322" cy="761467"/>
      </dsp:txXfrm>
    </dsp:sp>
    <dsp:sp modelId="{F763F8CB-3B70-4177-8300-D68A9B0317AB}">
      <dsp:nvSpPr>
        <dsp:cNvPr id="0" name=""/>
        <dsp:cNvSpPr/>
      </dsp:nvSpPr>
      <dsp:spPr>
        <a:xfrm>
          <a:off x="3795534" y="2758458"/>
          <a:ext cx="1687710" cy="843855"/>
        </a:xfrm>
        <a:prstGeom prst="round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Reward is given to P1 for taking action in said state</a:t>
          </a:r>
          <a:endParaRPr lang="en-GB" sz="1300" kern="1200" dirty="0"/>
        </a:p>
      </dsp:txBody>
      <dsp:txXfrm>
        <a:off x="3836728" y="2799652"/>
        <a:ext cx="1605322" cy="761467"/>
      </dsp:txXfrm>
    </dsp:sp>
    <dsp:sp modelId="{3E5910EA-13A8-493C-8981-3A52A2FE9CB0}">
      <dsp:nvSpPr>
        <dsp:cNvPr id="0" name=""/>
        <dsp:cNvSpPr/>
      </dsp:nvSpPr>
      <dsp:spPr>
        <a:xfrm>
          <a:off x="2204144" y="3677247"/>
          <a:ext cx="1687710" cy="843855"/>
        </a:xfrm>
        <a:prstGeom prst="round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Environment changes and a new state is produced for P2</a:t>
          </a:r>
          <a:endParaRPr lang="en-GB" sz="1300" kern="1200" dirty="0"/>
        </a:p>
      </dsp:txBody>
      <dsp:txXfrm>
        <a:off x="2245338" y="3718441"/>
        <a:ext cx="1605322" cy="761467"/>
      </dsp:txXfrm>
    </dsp:sp>
    <dsp:sp modelId="{5EB99CC4-6906-413E-95BD-DF947ECF927D}">
      <dsp:nvSpPr>
        <dsp:cNvPr id="0" name=""/>
        <dsp:cNvSpPr/>
      </dsp:nvSpPr>
      <dsp:spPr>
        <a:xfrm>
          <a:off x="612754" y="2758458"/>
          <a:ext cx="1687710" cy="843855"/>
        </a:xfrm>
        <a:prstGeom prst="round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P2 will take action based on state</a:t>
          </a:r>
          <a:endParaRPr lang="en-GB" sz="1300" kern="1200" dirty="0"/>
        </a:p>
      </dsp:txBody>
      <dsp:txXfrm>
        <a:off x="653948" y="2799652"/>
        <a:ext cx="1605322" cy="761467"/>
      </dsp:txXfrm>
    </dsp:sp>
    <dsp:sp modelId="{5CFF674B-D514-44EE-89B7-AC663CECD3F7}">
      <dsp:nvSpPr>
        <dsp:cNvPr id="0" name=""/>
        <dsp:cNvSpPr/>
      </dsp:nvSpPr>
      <dsp:spPr>
        <a:xfrm>
          <a:off x="612754" y="920879"/>
          <a:ext cx="1687710" cy="843855"/>
        </a:xfrm>
        <a:prstGeom prst="round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A new state will be produced for P1</a:t>
          </a:r>
          <a:endParaRPr lang="en-GB" sz="1300" kern="1200" dirty="0"/>
        </a:p>
      </dsp:txBody>
      <dsp:txXfrm>
        <a:off x="653948" y="962073"/>
        <a:ext cx="1605322" cy="761467"/>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367DFB-D9A6-49AC-B833-77A3E831022F}">
      <dsp:nvSpPr>
        <dsp:cNvPr id="0" name=""/>
        <dsp:cNvSpPr/>
      </dsp:nvSpPr>
      <dsp:spPr>
        <a:xfrm>
          <a:off x="783183" y="-4032"/>
          <a:ext cx="4529632" cy="4529632"/>
        </a:xfrm>
        <a:prstGeom prst="circularArrow">
          <a:avLst>
            <a:gd name="adj1" fmla="val 5274"/>
            <a:gd name="adj2" fmla="val 312630"/>
            <a:gd name="adj3" fmla="val 14263340"/>
            <a:gd name="adj4" fmla="val 17106445"/>
            <a:gd name="adj5" fmla="val 5477"/>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353A769-F5BF-414A-ADE2-1BA94C423C03}">
      <dsp:nvSpPr>
        <dsp:cNvPr id="0" name=""/>
        <dsp:cNvSpPr/>
      </dsp:nvSpPr>
      <dsp:spPr>
        <a:xfrm>
          <a:off x="2204144" y="2089"/>
          <a:ext cx="1687710" cy="843855"/>
        </a:xfrm>
        <a:prstGeom prst="round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Board state</a:t>
          </a:r>
          <a:endParaRPr lang="en-GB" sz="1300" kern="1200" dirty="0"/>
        </a:p>
      </dsp:txBody>
      <dsp:txXfrm>
        <a:off x="2245338" y="43283"/>
        <a:ext cx="1605322" cy="761467"/>
      </dsp:txXfrm>
    </dsp:sp>
    <dsp:sp modelId="{9D5B5D4E-DC31-4052-949A-AFB661440E7C}">
      <dsp:nvSpPr>
        <dsp:cNvPr id="0" name=""/>
        <dsp:cNvSpPr/>
      </dsp:nvSpPr>
      <dsp:spPr>
        <a:xfrm>
          <a:off x="3795534" y="920879"/>
          <a:ext cx="1687710" cy="843855"/>
        </a:xfrm>
        <a:prstGeom prst="round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P1 will take action based on state</a:t>
          </a:r>
          <a:endParaRPr lang="en-GB" sz="1300" kern="1200" dirty="0"/>
        </a:p>
      </dsp:txBody>
      <dsp:txXfrm>
        <a:off x="3836728" y="962073"/>
        <a:ext cx="1605322" cy="761467"/>
      </dsp:txXfrm>
    </dsp:sp>
    <dsp:sp modelId="{F763F8CB-3B70-4177-8300-D68A9B0317AB}">
      <dsp:nvSpPr>
        <dsp:cNvPr id="0" name=""/>
        <dsp:cNvSpPr/>
      </dsp:nvSpPr>
      <dsp:spPr>
        <a:xfrm>
          <a:off x="3795534" y="2758458"/>
          <a:ext cx="1687710" cy="843855"/>
        </a:xfrm>
        <a:prstGeom prst="round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Reward is given to P1 for taking action in said state</a:t>
          </a:r>
          <a:endParaRPr lang="en-GB" sz="1300" kern="1200" dirty="0"/>
        </a:p>
      </dsp:txBody>
      <dsp:txXfrm>
        <a:off x="3836728" y="2799652"/>
        <a:ext cx="1605322" cy="761467"/>
      </dsp:txXfrm>
    </dsp:sp>
    <dsp:sp modelId="{3E5910EA-13A8-493C-8981-3A52A2FE9CB0}">
      <dsp:nvSpPr>
        <dsp:cNvPr id="0" name=""/>
        <dsp:cNvSpPr/>
      </dsp:nvSpPr>
      <dsp:spPr>
        <a:xfrm>
          <a:off x="2204144" y="3677247"/>
          <a:ext cx="1687710" cy="843855"/>
        </a:xfrm>
        <a:prstGeom prst="round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Environment changes and a new state is produced for P2</a:t>
          </a:r>
          <a:endParaRPr lang="en-GB" sz="1300" kern="1200" dirty="0"/>
        </a:p>
      </dsp:txBody>
      <dsp:txXfrm>
        <a:off x="2245338" y="3718441"/>
        <a:ext cx="1605322" cy="761467"/>
      </dsp:txXfrm>
    </dsp:sp>
    <dsp:sp modelId="{5EB99CC4-6906-413E-95BD-DF947ECF927D}">
      <dsp:nvSpPr>
        <dsp:cNvPr id="0" name=""/>
        <dsp:cNvSpPr/>
      </dsp:nvSpPr>
      <dsp:spPr>
        <a:xfrm>
          <a:off x="612754" y="2758458"/>
          <a:ext cx="1687710" cy="843855"/>
        </a:xfrm>
        <a:prstGeom prst="round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P2 will take action based on state</a:t>
          </a:r>
          <a:endParaRPr lang="en-GB" sz="1300" kern="1200" dirty="0"/>
        </a:p>
      </dsp:txBody>
      <dsp:txXfrm>
        <a:off x="653948" y="2799652"/>
        <a:ext cx="1605322" cy="761467"/>
      </dsp:txXfrm>
    </dsp:sp>
    <dsp:sp modelId="{5CFF674B-D514-44EE-89B7-AC663CECD3F7}">
      <dsp:nvSpPr>
        <dsp:cNvPr id="0" name=""/>
        <dsp:cNvSpPr/>
      </dsp:nvSpPr>
      <dsp:spPr>
        <a:xfrm>
          <a:off x="612754" y="920879"/>
          <a:ext cx="1687710" cy="843855"/>
        </a:xfrm>
        <a:prstGeom prst="round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A new state will be produced for P1</a:t>
          </a:r>
          <a:endParaRPr lang="en-GB" sz="1300" kern="1200" dirty="0"/>
        </a:p>
      </dsp:txBody>
      <dsp:txXfrm>
        <a:off x="653948" y="962073"/>
        <a:ext cx="1605322" cy="761467"/>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2.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20.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30.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40.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6.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7.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8.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9.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478373-EB31-4867-8CF0-FA31364748A5}" type="datetimeFigureOut">
              <a:rPr lang="en-GB" smtClean="0"/>
              <a:t>26/05/2025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14DF365-F842-4E76-AC24-5BC5382A0823}" type="slidenum">
              <a:rPr lang="en-GB" smtClean="0"/>
              <a:t>‹#›</a:t>
            </a:fld>
            <a:endParaRPr lang="en-GB"/>
          </a:p>
        </p:txBody>
      </p:sp>
    </p:spTree>
    <p:extLst>
      <p:ext uri="{BB962C8B-B14F-4D97-AF65-F5344CB8AC3E}">
        <p14:creationId xmlns:p14="http://schemas.microsoft.com/office/powerpoint/2010/main" val="41828126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E4AD2-5DFB-40B9-9046-538F457C2D4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9189AB4D-C9BD-4804-BAD4-30ABC21BBF4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DFC16BA0-299B-403D-BF6F-22CAD5861D93}"/>
              </a:ext>
            </a:extLst>
          </p:cNvPr>
          <p:cNvSpPr>
            <a:spLocks noGrp="1"/>
          </p:cNvSpPr>
          <p:nvPr>
            <p:ph type="dt" sz="half" idx="10"/>
          </p:nvPr>
        </p:nvSpPr>
        <p:spPr/>
        <p:txBody>
          <a:bodyPr/>
          <a:lstStyle/>
          <a:p>
            <a:fld id="{E85DF616-B21E-4EF6-A6A5-95E2FB3EB1A1}" type="datetimeFigureOut">
              <a:rPr lang="en-GB" smtClean="0"/>
              <a:t>26/05/2025</a:t>
            </a:fld>
            <a:endParaRPr lang="en-GB"/>
          </a:p>
        </p:txBody>
      </p:sp>
      <p:sp>
        <p:nvSpPr>
          <p:cNvPr id="5" name="Footer Placeholder 4">
            <a:extLst>
              <a:ext uri="{FF2B5EF4-FFF2-40B4-BE49-F238E27FC236}">
                <a16:creationId xmlns:a16="http://schemas.microsoft.com/office/drawing/2014/main" id="{5492CE3F-0F08-4DF3-A557-685AC26F718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FDB7FD2-E7A4-40C9-9DA4-170335047761}"/>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9766071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B0483-1596-4673-8A29-254D3DC88A58}"/>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F78DE429-CA08-4265-9A4D-51FDC7FA54E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EE484A7-7EB0-4711-BB58-4DD3DBAC7D8E}"/>
              </a:ext>
            </a:extLst>
          </p:cNvPr>
          <p:cNvSpPr>
            <a:spLocks noGrp="1"/>
          </p:cNvSpPr>
          <p:nvPr>
            <p:ph type="dt" sz="half" idx="10"/>
          </p:nvPr>
        </p:nvSpPr>
        <p:spPr/>
        <p:txBody>
          <a:bodyPr/>
          <a:lstStyle/>
          <a:p>
            <a:fld id="{E85DF616-B21E-4EF6-A6A5-95E2FB3EB1A1}" type="datetimeFigureOut">
              <a:rPr lang="en-GB" smtClean="0"/>
              <a:t>26/05/2025</a:t>
            </a:fld>
            <a:endParaRPr lang="en-GB"/>
          </a:p>
        </p:txBody>
      </p:sp>
      <p:sp>
        <p:nvSpPr>
          <p:cNvPr id="5" name="Footer Placeholder 4">
            <a:extLst>
              <a:ext uri="{FF2B5EF4-FFF2-40B4-BE49-F238E27FC236}">
                <a16:creationId xmlns:a16="http://schemas.microsoft.com/office/drawing/2014/main" id="{E2541F78-0B35-41BE-A0A9-4586BE477DA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5D6E482-F592-48F9-83BC-62EB3DB573C7}"/>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36159465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5361B4E-3627-4AD6-AD20-F32FAFBDA41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0048BF35-5935-4E82-A1F8-08337A4DA33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FFBD791-DE7C-49E1-A341-84D81473B5FD}"/>
              </a:ext>
            </a:extLst>
          </p:cNvPr>
          <p:cNvSpPr>
            <a:spLocks noGrp="1"/>
          </p:cNvSpPr>
          <p:nvPr>
            <p:ph type="dt" sz="half" idx="10"/>
          </p:nvPr>
        </p:nvSpPr>
        <p:spPr/>
        <p:txBody>
          <a:bodyPr/>
          <a:lstStyle/>
          <a:p>
            <a:fld id="{E85DF616-B21E-4EF6-A6A5-95E2FB3EB1A1}" type="datetimeFigureOut">
              <a:rPr lang="en-GB" smtClean="0"/>
              <a:t>26/05/2025</a:t>
            </a:fld>
            <a:endParaRPr lang="en-GB"/>
          </a:p>
        </p:txBody>
      </p:sp>
      <p:sp>
        <p:nvSpPr>
          <p:cNvPr id="5" name="Footer Placeholder 4">
            <a:extLst>
              <a:ext uri="{FF2B5EF4-FFF2-40B4-BE49-F238E27FC236}">
                <a16:creationId xmlns:a16="http://schemas.microsoft.com/office/drawing/2014/main" id="{69FD9CCE-A99B-4CBA-91FF-4D46A3F5C0E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63CAD09-2925-4932-B93A-FF27DE64CA89}"/>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22005979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C9B31A-FA50-4DA2-9315-474283DEB0F0}"/>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B9F3FCD2-8B77-4AF4-8080-624AD9E7F85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311587F-CECC-48E1-9033-F49992081389}"/>
              </a:ext>
            </a:extLst>
          </p:cNvPr>
          <p:cNvSpPr>
            <a:spLocks noGrp="1"/>
          </p:cNvSpPr>
          <p:nvPr>
            <p:ph type="dt" sz="half" idx="10"/>
          </p:nvPr>
        </p:nvSpPr>
        <p:spPr/>
        <p:txBody>
          <a:bodyPr/>
          <a:lstStyle/>
          <a:p>
            <a:fld id="{E85DF616-B21E-4EF6-A6A5-95E2FB3EB1A1}" type="datetimeFigureOut">
              <a:rPr lang="en-GB" smtClean="0"/>
              <a:t>26/05/2025</a:t>
            </a:fld>
            <a:endParaRPr lang="en-GB"/>
          </a:p>
        </p:txBody>
      </p:sp>
      <p:sp>
        <p:nvSpPr>
          <p:cNvPr id="5" name="Footer Placeholder 4">
            <a:extLst>
              <a:ext uri="{FF2B5EF4-FFF2-40B4-BE49-F238E27FC236}">
                <a16:creationId xmlns:a16="http://schemas.microsoft.com/office/drawing/2014/main" id="{5ADBEDBB-8F3E-4349-BF02-8BA4BFA4A1B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2049832-CE42-4D03-89CE-BF86C2288335}"/>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8170410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B741B7-69A0-4F98-A4F1-934086E8E6D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76C4F2BF-824A-433E-A1B8-AA04DCB3EA9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0003A02-257B-42F0-BF28-1777F5C487A2}"/>
              </a:ext>
            </a:extLst>
          </p:cNvPr>
          <p:cNvSpPr>
            <a:spLocks noGrp="1"/>
          </p:cNvSpPr>
          <p:nvPr>
            <p:ph type="dt" sz="half" idx="10"/>
          </p:nvPr>
        </p:nvSpPr>
        <p:spPr/>
        <p:txBody>
          <a:bodyPr/>
          <a:lstStyle/>
          <a:p>
            <a:fld id="{E85DF616-B21E-4EF6-A6A5-95E2FB3EB1A1}" type="datetimeFigureOut">
              <a:rPr lang="en-GB" smtClean="0"/>
              <a:t>26/05/2025</a:t>
            </a:fld>
            <a:endParaRPr lang="en-GB"/>
          </a:p>
        </p:txBody>
      </p:sp>
      <p:sp>
        <p:nvSpPr>
          <p:cNvPr id="5" name="Footer Placeholder 4">
            <a:extLst>
              <a:ext uri="{FF2B5EF4-FFF2-40B4-BE49-F238E27FC236}">
                <a16:creationId xmlns:a16="http://schemas.microsoft.com/office/drawing/2014/main" id="{191A73EA-09DC-41D8-B62F-461F73837CD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150A76A-6E9C-414F-B980-FF95D8BC4032}"/>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40818408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7D12A8-E7BA-4E8E-9357-A40BF427BFE1}"/>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23FB368D-1AC8-401B-8D15-AB5F2DF52BE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22B54FE0-C058-43CC-8FAE-A8FF7FC43F8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6A6EDAEE-3329-419E-908B-25F1A6C11B64}"/>
              </a:ext>
            </a:extLst>
          </p:cNvPr>
          <p:cNvSpPr>
            <a:spLocks noGrp="1"/>
          </p:cNvSpPr>
          <p:nvPr>
            <p:ph type="dt" sz="half" idx="10"/>
          </p:nvPr>
        </p:nvSpPr>
        <p:spPr/>
        <p:txBody>
          <a:bodyPr/>
          <a:lstStyle/>
          <a:p>
            <a:fld id="{E85DF616-B21E-4EF6-A6A5-95E2FB3EB1A1}" type="datetimeFigureOut">
              <a:rPr lang="en-GB" smtClean="0"/>
              <a:t>26/05/2025</a:t>
            </a:fld>
            <a:endParaRPr lang="en-GB"/>
          </a:p>
        </p:txBody>
      </p:sp>
      <p:sp>
        <p:nvSpPr>
          <p:cNvPr id="6" name="Footer Placeholder 5">
            <a:extLst>
              <a:ext uri="{FF2B5EF4-FFF2-40B4-BE49-F238E27FC236}">
                <a16:creationId xmlns:a16="http://schemas.microsoft.com/office/drawing/2014/main" id="{DFBF37E1-EFD9-4926-903C-A8F3F36F6D66}"/>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31BFE49-D09A-40E3-8D45-D54CF1403B5D}"/>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9217814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06ACB-47EB-4233-8485-0DBCD4792BCA}"/>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4A51BCCC-D7D1-44A6-85A4-5F35671D803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F24D018-9C08-4325-8DE0-27765125B3D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1B054B92-6EF5-4DC3-8819-3BB914D088E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29DEE04-4503-4C98-A54E-5B4414DE449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8E682F25-2B9E-401E-842E-29906523234B}"/>
              </a:ext>
            </a:extLst>
          </p:cNvPr>
          <p:cNvSpPr>
            <a:spLocks noGrp="1"/>
          </p:cNvSpPr>
          <p:nvPr>
            <p:ph type="dt" sz="half" idx="10"/>
          </p:nvPr>
        </p:nvSpPr>
        <p:spPr/>
        <p:txBody>
          <a:bodyPr/>
          <a:lstStyle/>
          <a:p>
            <a:fld id="{E85DF616-B21E-4EF6-A6A5-95E2FB3EB1A1}" type="datetimeFigureOut">
              <a:rPr lang="en-GB" smtClean="0"/>
              <a:t>26/05/2025</a:t>
            </a:fld>
            <a:endParaRPr lang="en-GB"/>
          </a:p>
        </p:txBody>
      </p:sp>
      <p:sp>
        <p:nvSpPr>
          <p:cNvPr id="8" name="Footer Placeholder 7">
            <a:extLst>
              <a:ext uri="{FF2B5EF4-FFF2-40B4-BE49-F238E27FC236}">
                <a16:creationId xmlns:a16="http://schemas.microsoft.com/office/drawing/2014/main" id="{E7C4412F-03BB-4180-96FC-5FFE79C5FE4C}"/>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F3D4B694-771E-4D77-A094-AE6844AC4BE9}"/>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23577633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84B0B5-CEFD-42FE-80F6-946D187926B0}"/>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62338384-0D5D-4181-9005-8843908CF6AD}"/>
              </a:ext>
            </a:extLst>
          </p:cNvPr>
          <p:cNvSpPr>
            <a:spLocks noGrp="1"/>
          </p:cNvSpPr>
          <p:nvPr>
            <p:ph type="dt" sz="half" idx="10"/>
          </p:nvPr>
        </p:nvSpPr>
        <p:spPr/>
        <p:txBody>
          <a:bodyPr/>
          <a:lstStyle/>
          <a:p>
            <a:fld id="{E85DF616-B21E-4EF6-A6A5-95E2FB3EB1A1}" type="datetimeFigureOut">
              <a:rPr lang="en-GB" smtClean="0"/>
              <a:t>26/05/2025</a:t>
            </a:fld>
            <a:endParaRPr lang="en-GB"/>
          </a:p>
        </p:txBody>
      </p:sp>
      <p:sp>
        <p:nvSpPr>
          <p:cNvPr id="4" name="Footer Placeholder 3">
            <a:extLst>
              <a:ext uri="{FF2B5EF4-FFF2-40B4-BE49-F238E27FC236}">
                <a16:creationId xmlns:a16="http://schemas.microsoft.com/office/drawing/2014/main" id="{C9F3C4F2-521E-43BA-978F-A744CDEB1018}"/>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E6E24618-CDB0-4673-AF57-77A81FE6F53F}"/>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36993818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79B6684-ECAC-47C6-9E72-EC9A0F42056A}"/>
              </a:ext>
            </a:extLst>
          </p:cNvPr>
          <p:cNvSpPr>
            <a:spLocks noGrp="1"/>
          </p:cNvSpPr>
          <p:nvPr>
            <p:ph type="dt" sz="half" idx="10"/>
          </p:nvPr>
        </p:nvSpPr>
        <p:spPr/>
        <p:txBody>
          <a:bodyPr/>
          <a:lstStyle/>
          <a:p>
            <a:fld id="{E85DF616-B21E-4EF6-A6A5-95E2FB3EB1A1}" type="datetimeFigureOut">
              <a:rPr lang="en-GB" smtClean="0"/>
              <a:t>26/05/2025</a:t>
            </a:fld>
            <a:endParaRPr lang="en-GB"/>
          </a:p>
        </p:txBody>
      </p:sp>
      <p:sp>
        <p:nvSpPr>
          <p:cNvPr id="3" name="Footer Placeholder 2">
            <a:extLst>
              <a:ext uri="{FF2B5EF4-FFF2-40B4-BE49-F238E27FC236}">
                <a16:creationId xmlns:a16="http://schemas.microsoft.com/office/drawing/2014/main" id="{69837DBC-C277-472E-BF47-6769C2B2042D}"/>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BD39D80B-7718-49DE-9803-FDF6ECAD197C}"/>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4141184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FDE5B7-A7F2-453D-9210-C132F79425A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0F581A54-3B44-49FD-9DFE-5C031AC3B0E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38CEDAA9-F86E-42B0-BCB5-FFBD8F9BD23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E8E5CCE-232A-418F-BF54-FECCCBE5BBE8}"/>
              </a:ext>
            </a:extLst>
          </p:cNvPr>
          <p:cNvSpPr>
            <a:spLocks noGrp="1"/>
          </p:cNvSpPr>
          <p:nvPr>
            <p:ph type="dt" sz="half" idx="10"/>
          </p:nvPr>
        </p:nvSpPr>
        <p:spPr/>
        <p:txBody>
          <a:bodyPr/>
          <a:lstStyle/>
          <a:p>
            <a:fld id="{E85DF616-B21E-4EF6-A6A5-95E2FB3EB1A1}" type="datetimeFigureOut">
              <a:rPr lang="en-GB" smtClean="0"/>
              <a:t>26/05/2025</a:t>
            </a:fld>
            <a:endParaRPr lang="en-GB"/>
          </a:p>
        </p:txBody>
      </p:sp>
      <p:sp>
        <p:nvSpPr>
          <p:cNvPr id="6" name="Footer Placeholder 5">
            <a:extLst>
              <a:ext uri="{FF2B5EF4-FFF2-40B4-BE49-F238E27FC236}">
                <a16:creationId xmlns:a16="http://schemas.microsoft.com/office/drawing/2014/main" id="{F510C79A-014C-4B02-9279-7EE20A512885}"/>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DE3E7691-D5FC-4182-9AE9-20D2EFC761D4}"/>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8240196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35217-D17F-45E7-B7CA-F5D4DAFB30D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F8B94D55-9243-49C9-96F4-70D45690150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9E476A3C-7074-4031-BCF5-275CD92ED78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6130CC7-09EA-4C92-80AE-F253D048A40D}"/>
              </a:ext>
            </a:extLst>
          </p:cNvPr>
          <p:cNvSpPr>
            <a:spLocks noGrp="1"/>
          </p:cNvSpPr>
          <p:nvPr>
            <p:ph type="dt" sz="half" idx="10"/>
          </p:nvPr>
        </p:nvSpPr>
        <p:spPr/>
        <p:txBody>
          <a:bodyPr/>
          <a:lstStyle/>
          <a:p>
            <a:fld id="{E85DF616-B21E-4EF6-A6A5-95E2FB3EB1A1}" type="datetimeFigureOut">
              <a:rPr lang="en-GB" smtClean="0"/>
              <a:t>26/05/2025</a:t>
            </a:fld>
            <a:endParaRPr lang="en-GB"/>
          </a:p>
        </p:txBody>
      </p:sp>
      <p:sp>
        <p:nvSpPr>
          <p:cNvPr id="6" name="Footer Placeholder 5">
            <a:extLst>
              <a:ext uri="{FF2B5EF4-FFF2-40B4-BE49-F238E27FC236}">
                <a16:creationId xmlns:a16="http://schemas.microsoft.com/office/drawing/2014/main" id="{9D7CD087-50BE-480B-BD3C-2CCB17C0EDC9}"/>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F96C921-787D-431A-BDD7-DA404775A0E2}"/>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35768465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1DB992C-5696-43C0-B140-56751731D8F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8C058581-4C84-49FD-8B3C-95F4C8571A1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948350B-1B49-41B8-8A7A-F1A1B98F8C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85DF616-B21E-4EF6-A6A5-95E2FB3EB1A1}" type="datetimeFigureOut">
              <a:rPr lang="en-GB" smtClean="0"/>
              <a:t>26/05/2025</a:t>
            </a:fld>
            <a:endParaRPr lang="en-GB"/>
          </a:p>
        </p:txBody>
      </p:sp>
      <p:sp>
        <p:nvSpPr>
          <p:cNvPr id="5" name="Footer Placeholder 4">
            <a:extLst>
              <a:ext uri="{FF2B5EF4-FFF2-40B4-BE49-F238E27FC236}">
                <a16:creationId xmlns:a16="http://schemas.microsoft.com/office/drawing/2014/main" id="{4F0BE49B-AA7F-417D-B067-42C40475CC1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B3972CFA-2157-4F98-8693-550F0B104B6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05DED30-C8B5-4AF9-8D67-600C77DA493C}" type="slidenum">
              <a:rPr lang="en-GB" smtClean="0"/>
              <a:t>‹#›</a:t>
            </a:fld>
            <a:endParaRPr lang="en-GB"/>
          </a:p>
        </p:txBody>
      </p:sp>
      <p:sp>
        <p:nvSpPr>
          <p:cNvPr id="9" name="TextBox 8">
            <a:extLst>
              <a:ext uri="{FF2B5EF4-FFF2-40B4-BE49-F238E27FC236}">
                <a16:creationId xmlns:a16="http://schemas.microsoft.com/office/drawing/2014/main" id="{49539F3C-51E1-E9A5-3254-8977BBEA5105}"/>
              </a:ext>
            </a:extLst>
          </p:cNvPr>
          <p:cNvSpPr txBox="1"/>
          <p:nvPr userDrawn="1">
            <p:extLst>
              <p:ext uri="{1162E1C5-73C7-4A58-AE30-91384D911F3F}">
                <p184:classification xmlns:p184="http://schemas.microsoft.com/office/powerpoint/2018/4/main" val="hdr"/>
              </p:ext>
            </p:extLst>
          </p:nvPr>
        </p:nvSpPr>
        <p:spPr>
          <a:xfrm>
            <a:off x="5781675" y="0"/>
            <a:ext cx="663575" cy="182880"/>
          </a:xfrm>
          <a:prstGeom prst="rect">
            <a:avLst/>
          </a:prstGeom>
        </p:spPr>
        <p:txBody>
          <a:bodyPr horzOverflow="overflow" lIns="0" tIns="0" rIns="0" bIns="0">
            <a:spAutoFit/>
          </a:bodyPr>
          <a:lstStyle/>
          <a:p>
            <a:pPr algn="l"/>
            <a:r>
              <a:rPr lang="en-SG" sz="1200">
                <a:solidFill>
                  <a:srgbClr val="FF0000"/>
                </a:solidFill>
                <a:latin typeface="Calibri" panose="020F0502020204030204" pitchFamily="34" charset="0"/>
                <a:cs typeface="Calibri" panose="020F0502020204030204" pitchFamily="34" charset="0"/>
              </a:rPr>
              <a:t>Restricted</a:t>
            </a:r>
          </a:p>
        </p:txBody>
      </p:sp>
      <p:sp>
        <p:nvSpPr>
          <p:cNvPr id="10" name="TextBox 9">
            <a:extLst>
              <a:ext uri="{FF2B5EF4-FFF2-40B4-BE49-F238E27FC236}">
                <a16:creationId xmlns:a16="http://schemas.microsoft.com/office/drawing/2014/main" id="{15A27FC1-5789-6CB6-FF31-59A3311F4711}"/>
              </a:ext>
            </a:extLst>
          </p:cNvPr>
          <p:cNvSpPr txBox="1"/>
          <p:nvPr userDrawn="1">
            <p:extLst>
              <p:ext uri="{1162E1C5-73C7-4A58-AE30-91384D911F3F}">
                <p184:classification xmlns:p184="http://schemas.microsoft.com/office/powerpoint/2018/4/main" val="ftr"/>
              </p:ext>
            </p:extLst>
          </p:nvPr>
        </p:nvSpPr>
        <p:spPr>
          <a:xfrm>
            <a:off x="5781675" y="6675120"/>
            <a:ext cx="663575" cy="182880"/>
          </a:xfrm>
          <a:prstGeom prst="rect">
            <a:avLst/>
          </a:prstGeom>
        </p:spPr>
        <p:txBody>
          <a:bodyPr horzOverflow="overflow" lIns="0" tIns="0" rIns="0" bIns="0">
            <a:spAutoFit/>
          </a:bodyPr>
          <a:lstStyle/>
          <a:p>
            <a:pPr algn="l"/>
            <a:r>
              <a:rPr lang="en-SG" sz="1200">
                <a:solidFill>
                  <a:srgbClr val="FF0000"/>
                </a:solidFill>
                <a:latin typeface="Calibri" panose="020F0502020204030204" pitchFamily="34" charset="0"/>
                <a:cs typeface="Calibri" panose="020F0502020204030204" pitchFamily="34" charset="0"/>
              </a:rPr>
              <a:t>Restricted</a:t>
            </a:r>
          </a:p>
        </p:txBody>
      </p:sp>
    </p:spTree>
    <p:extLst>
      <p:ext uri="{BB962C8B-B14F-4D97-AF65-F5344CB8AC3E}">
        <p14:creationId xmlns:p14="http://schemas.microsoft.com/office/powerpoint/2010/main" val="21687082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diagramData" Target="../diagrams/data4.xml"/><Relationship Id="rId3" Type="http://schemas.openxmlformats.org/officeDocument/2006/relationships/diagramData" Target="../diagrams/data3.xml"/><Relationship Id="rId7" Type="http://schemas.microsoft.com/office/2007/relationships/diagramDrawing" Target="../diagrams/drawing2.xml"/><Relationship Id="rId2" Type="http://schemas.openxmlformats.org/officeDocument/2006/relationships/image" Target="../media/image10.png"/><Relationship Id="rId1" Type="http://schemas.openxmlformats.org/officeDocument/2006/relationships/slideLayout" Target="../slideLayouts/slideLayout4.xml"/><Relationship Id="rId6" Type="http://schemas.openxmlformats.org/officeDocument/2006/relationships/diagramColors" Target="../diagrams/colors2.xml"/><Relationship Id="rId11" Type="http://schemas.openxmlformats.org/officeDocument/2006/relationships/diagramColors" Target="../diagrams/colors20.xml"/><Relationship Id="rId5" Type="http://schemas.openxmlformats.org/officeDocument/2006/relationships/diagramQuickStyle" Target="../diagrams/quickStyle2.xml"/><Relationship Id="rId10" Type="http://schemas.openxmlformats.org/officeDocument/2006/relationships/diagramQuickStyle" Target="../diagrams/quickStyle20.xml"/><Relationship Id="rId4" Type="http://schemas.openxmlformats.org/officeDocument/2006/relationships/diagramLayout" Target="../diagrams/layout2.xml"/><Relationship Id="rId9" Type="http://schemas.openxmlformats.org/officeDocument/2006/relationships/diagramLayout" Target="../diagrams/layout20.xml"/></Relationships>
</file>

<file path=ppt/slides/_rels/slide11.xml.rels><?xml version="1.0" encoding="UTF-8" standalone="yes"?>
<Relationships xmlns="http://schemas.openxmlformats.org/package/2006/relationships"><Relationship Id="rId8" Type="http://schemas.openxmlformats.org/officeDocument/2006/relationships/diagramData" Target="../diagrams/data6.xml"/><Relationship Id="rId3" Type="http://schemas.openxmlformats.org/officeDocument/2006/relationships/diagramData" Target="../diagrams/data5.xml"/><Relationship Id="rId7" Type="http://schemas.microsoft.com/office/2007/relationships/diagramDrawing" Target="../diagrams/drawing3.xml"/><Relationship Id="rId2" Type="http://schemas.openxmlformats.org/officeDocument/2006/relationships/image" Target="../media/image11.png"/><Relationship Id="rId1" Type="http://schemas.openxmlformats.org/officeDocument/2006/relationships/slideLayout" Target="../slideLayouts/slideLayout4.xml"/><Relationship Id="rId6" Type="http://schemas.openxmlformats.org/officeDocument/2006/relationships/diagramColors" Target="../diagrams/colors3.xml"/><Relationship Id="rId11" Type="http://schemas.openxmlformats.org/officeDocument/2006/relationships/diagramColors" Target="../diagrams/colors30.xml"/><Relationship Id="rId5" Type="http://schemas.openxmlformats.org/officeDocument/2006/relationships/diagramQuickStyle" Target="../diagrams/quickStyle3.xml"/><Relationship Id="rId10" Type="http://schemas.openxmlformats.org/officeDocument/2006/relationships/diagramQuickStyle" Target="../diagrams/quickStyle30.xml"/><Relationship Id="rId4" Type="http://schemas.openxmlformats.org/officeDocument/2006/relationships/diagramLayout" Target="../diagrams/layout3.xml"/><Relationship Id="rId9" Type="http://schemas.openxmlformats.org/officeDocument/2006/relationships/diagramLayout" Target="../diagrams/layout30.xml"/></Relationships>
</file>

<file path=ppt/slides/_rels/slide12.xml.rels><?xml version="1.0" encoding="UTF-8" standalone="yes"?>
<Relationships xmlns="http://schemas.openxmlformats.org/package/2006/relationships"><Relationship Id="rId8" Type="http://schemas.openxmlformats.org/officeDocument/2006/relationships/diagramData" Target="../diagrams/data8.xml"/><Relationship Id="rId3" Type="http://schemas.openxmlformats.org/officeDocument/2006/relationships/diagramData" Target="../diagrams/data7.xml"/><Relationship Id="rId7" Type="http://schemas.microsoft.com/office/2007/relationships/diagramDrawing" Target="../diagrams/drawing4.xml"/><Relationship Id="rId2" Type="http://schemas.openxmlformats.org/officeDocument/2006/relationships/image" Target="../media/image13.png"/><Relationship Id="rId1" Type="http://schemas.openxmlformats.org/officeDocument/2006/relationships/slideLayout" Target="../slideLayouts/slideLayout4.xml"/><Relationship Id="rId6" Type="http://schemas.openxmlformats.org/officeDocument/2006/relationships/diagramColors" Target="../diagrams/colors4.xml"/><Relationship Id="rId11" Type="http://schemas.openxmlformats.org/officeDocument/2006/relationships/diagramColors" Target="../diagrams/colors40.xml"/><Relationship Id="rId5" Type="http://schemas.openxmlformats.org/officeDocument/2006/relationships/diagramQuickStyle" Target="../diagrams/quickStyle4.xml"/><Relationship Id="rId10" Type="http://schemas.openxmlformats.org/officeDocument/2006/relationships/diagramQuickStyle" Target="../diagrams/quickStyle40.xml"/><Relationship Id="rId4" Type="http://schemas.openxmlformats.org/officeDocument/2006/relationships/diagramLayout" Target="../diagrams/layout4.xml"/><Relationship Id="rId9" Type="http://schemas.openxmlformats.org/officeDocument/2006/relationships/diagramLayout" Target="../diagrams/layout40.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hyperlink" Target="https://www.youtube.com/watch?v=NR32ULxbjYc" TargetMode="External"/><Relationship Id="rId2" Type="http://schemas.openxmlformats.org/officeDocument/2006/relationships/image" Target="../media/image34.gif"/><Relationship Id="rId1" Type="http://schemas.openxmlformats.org/officeDocument/2006/relationships/slideLayout" Target="../slideLayouts/slideLayout4.xml"/><Relationship Id="rId4" Type="http://schemas.openxmlformats.org/officeDocument/2006/relationships/hyperlink" Target="https://blog.bostondynamics.com/" TargetMode="External"/></Relationships>
</file>

<file path=ppt/slides/_rels/slide38.xml.rels><?xml version="1.0" encoding="UTF-8" standalone="yes"?>
<Relationships xmlns="http://schemas.openxmlformats.org/package/2006/relationships"><Relationship Id="rId3" Type="http://schemas.openxmlformats.org/officeDocument/2006/relationships/hyperlink" Target="https://www.youtube.com/watch?v=TmPfTpjtdgg" TargetMode="External"/><Relationship Id="rId2" Type="http://schemas.openxmlformats.org/officeDocument/2006/relationships/hyperlink" Target="https://www.cs.toronto.edu/~vmnih/docs/dqn.pdf" TargetMode="External"/><Relationship Id="rId1" Type="http://schemas.openxmlformats.org/officeDocument/2006/relationships/slideLayout" Target="../slideLayouts/slideLayout4.xml"/><Relationship Id="rId4" Type="http://schemas.openxmlformats.org/officeDocument/2006/relationships/image" Target="../media/image35.png"/></Relationships>
</file>

<file path=ppt/slides/_rels/slide39.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4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8" Type="http://schemas.openxmlformats.org/officeDocument/2006/relationships/diagramData" Target="../diagrams/data2.xml"/><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4.png"/><Relationship Id="rId1" Type="http://schemas.openxmlformats.org/officeDocument/2006/relationships/slideLayout" Target="../slideLayouts/slideLayout4.xml"/><Relationship Id="rId6" Type="http://schemas.openxmlformats.org/officeDocument/2006/relationships/diagramColors" Target="../diagrams/colors1.xml"/><Relationship Id="rId11" Type="http://schemas.openxmlformats.org/officeDocument/2006/relationships/diagramColors" Target="../diagrams/colors10.xml"/><Relationship Id="rId5" Type="http://schemas.openxmlformats.org/officeDocument/2006/relationships/diagramQuickStyle" Target="../diagrams/quickStyle1.xml"/><Relationship Id="rId10" Type="http://schemas.openxmlformats.org/officeDocument/2006/relationships/diagramQuickStyle" Target="../diagrams/quickStyle10.xml"/><Relationship Id="rId4" Type="http://schemas.openxmlformats.org/officeDocument/2006/relationships/diagramLayout" Target="../diagrams/layout1.xml"/><Relationship Id="rId9" Type="http://schemas.openxmlformats.org/officeDocument/2006/relationships/diagramLayout" Target="../diagrams/layout10.xml"/></Relationships>
</file>

<file path=ppt/slides/_rels/slide60.xml.rels><?xml version="1.0" encoding="UTF-8" standalone="yes"?>
<Relationships xmlns="http://schemas.openxmlformats.org/package/2006/relationships"><Relationship Id="rId2" Type="http://schemas.openxmlformats.org/officeDocument/2006/relationships/image" Target="../media/image52.jpg"/><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2" Type="http://schemas.openxmlformats.org/officeDocument/2006/relationships/image" Target="../media/image240.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260.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270.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5.xml"/><Relationship Id="rId2" Type="http://schemas.openxmlformats.org/officeDocument/2006/relationships/image" Target="../media/image320.png"/><Relationship Id="rId1" Type="http://schemas.openxmlformats.org/officeDocument/2006/relationships/slideLayout" Target="../slideLayouts/slideLayout4.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68.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10.xml"/><Relationship Id="rId1" Type="http://schemas.openxmlformats.org/officeDocument/2006/relationships/slideLayout" Target="../slideLayouts/slideLayout4.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69.xml.rels><?xml version="1.0" encoding="UTF-8" standalone="yes"?>
<Relationships xmlns="http://schemas.openxmlformats.org/package/2006/relationships"><Relationship Id="rId3" Type="http://schemas.openxmlformats.org/officeDocument/2006/relationships/diagramLayout" Target="../diagrams/layout7.xml"/><Relationship Id="rId7" Type="http://schemas.openxmlformats.org/officeDocument/2006/relationships/image" Target="../media/image56.png"/><Relationship Id="rId2" Type="http://schemas.openxmlformats.org/officeDocument/2006/relationships/diagramData" Target="../diagrams/data11.xml"/><Relationship Id="rId1" Type="http://schemas.openxmlformats.org/officeDocument/2006/relationships/slideLayout" Target="../slideLayouts/slideLayout4.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2" Type="http://schemas.openxmlformats.org/officeDocument/2006/relationships/image" Target="../media/image52.jpg"/><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12.xml"/><Relationship Id="rId1" Type="http://schemas.openxmlformats.org/officeDocument/2006/relationships/slideLayout" Target="../slideLayouts/slideLayout4.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72.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13.xml"/><Relationship Id="rId1" Type="http://schemas.openxmlformats.org/officeDocument/2006/relationships/slideLayout" Target="../slideLayouts/slideLayout4.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73.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4.xml"/><Relationship Id="rId1" Type="http://schemas.openxmlformats.org/officeDocument/2006/relationships/slideLayout" Target="../slideLayouts/slideLayout4.xml"/><Relationship Id="rId6" Type="http://schemas.microsoft.com/office/2007/relationships/diagramDrawing" Target="../diagrams/drawing10.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0CEB46-CC16-4D19-8C2C-AEE9471D8168}"/>
              </a:ext>
            </a:extLst>
          </p:cNvPr>
          <p:cNvSpPr>
            <a:spLocks noGrp="1"/>
          </p:cNvSpPr>
          <p:nvPr>
            <p:ph type="ctrTitle"/>
          </p:nvPr>
        </p:nvSpPr>
        <p:spPr>
          <a:xfrm>
            <a:off x="375139" y="942610"/>
            <a:ext cx="11441722" cy="2387600"/>
          </a:xfrm>
        </p:spPr>
        <p:txBody>
          <a:bodyPr>
            <a:normAutofit fontScale="90000"/>
          </a:bodyPr>
          <a:lstStyle/>
          <a:p>
            <a:r>
              <a:rPr lang="en-US" b="1" dirty="0"/>
              <a:t>50.039 Theory and Practice of</a:t>
            </a:r>
            <a:br>
              <a:rPr lang="en-US" b="1" dirty="0"/>
            </a:br>
            <a:r>
              <a:rPr lang="en-US" b="1" dirty="0"/>
              <a:t>Deep Learning</a:t>
            </a:r>
            <a:br>
              <a:rPr lang="en-US" dirty="0"/>
            </a:br>
            <a:r>
              <a:rPr lang="en-US" dirty="0"/>
              <a:t>W11-S3 More on Reinforcement Learning </a:t>
            </a:r>
            <a:endParaRPr lang="en-GB" dirty="0"/>
          </a:p>
        </p:txBody>
      </p:sp>
      <p:sp>
        <p:nvSpPr>
          <p:cNvPr id="3" name="Subtitle 2">
            <a:extLst>
              <a:ext uri="{FF2B5EF4-FFF2-40B4-BE49-F238E27FC236}">
                <a16:creationId xmlns:a16="http://schemas.microsoft.com/office/drawing/2014/main" id="{816ABDE1-A047-4B53-92F2-67282914DD77}"/>
              </a:ext>
            </a:extLst>
          </p:cNvPr>
          <p:cNvSpPr>
            <a:spLocks noGrp="1"/>
          </p:cNvSpPr>
          <p:nvPr>
            <p:ph type="subTitle" idx="1"/>
          </p:nvPr>
        </p:nvSpPr>
        <p:spPr/>
        <p:txBody>
          <a:bodyPr/>
          <a:lstStyle/>
          <a:p>
            <a:r>
              <a:rPr lang="en-US" dirty="0"/>
              <a:t>Matthieu </a:t>
            </a:r>
            <a:r>
              <a:rPr lang="en-US"/>
              <a:t>De Mari</a:t>
            </a:r>
            <a:endParaRPr lang="en-GB" dirty="0"/>
          </a:p>
        </p:txBody>
      </p:sp>
      <p:pic>
        <p:nvPicPr>
          <p:cNvPr id="4" name="Picture 3" descr="A picture containing drawing&#10;&#10;Description automatically generated">
            <a:extLst>
              <a:ext uri="{FF2B5EF4-FFF2-40B4-BE49-F238E27FC236}">
                <a16:creationId xmlns:a16="http://schemas.microsoft.com/office/drawing/2014/main" id="{EEFD138E-FF3C-4975-898F-3137195236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74008" y="4484243"/>
            <a:ext cx="4443984" cy="1731264"/>
          </a:xfrm>
          <a:prstGeom prst="rect">
            <a:avLst/>
          </a:prstGeom>
        </p:spPr>
      </p:pic>
    </p:spTree>
    <p:extLst>
      <p:ext uri="{BB962C8B-B14F-4D97-AF65-F5344CB8AC3E}">
        <p14:creationId xmlns:p14="http://schemas.microsoft.com/office/powerpoint/2010/main" val="10401561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9360C5-AD83-E194-83CB-46FCA5D1E075}"/>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FFA669B8-EC50-FECF-A8F1-B09EA94628C1}"/>
              </a:ext>
            </a:extLst>
          </p:cNvPr>
          <p:cNvSpPr>
            <a:spLocks noGrp="1"/>
          </p:cNvSpPr>
          <p:nvPr>
            <p:ph type="title"/>
          </p:nvPr>
        </p:nvSpPr>
        <p:spPr/>
        <p:txBody>
          <a:bodyPr/>
          <a:lstStyle/>
          <a:p>
            <a:r>
              <a:rPr lang="en-GB" dirty="0"/>
              <a:t>Using a NN model as a Q-function</a:t>
            </a: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9CEC0E27-F844-D7FD-F048-E3AE200C633A}"/>
                  </a:ext>
                </a:extLst>
              </p:cNvPr>
              <p:cNvSpPr>
                <a:spLocks noGrp="1"/>
              </p:cNvSpPr>
              <p:nvPr>
                <p:ph sz="half" idx="1"/>
              </p:nvPr>
            </p:nvSpPr>
            <p:spPr>
              <a:xfrm>
                <a:off x="838200" y="1825624"/>
                <a:ext cx="5181600" cy="5032375"/>
              </a:xfrm>
            </p:spPr>
            <p:txBody>
              <a:bodyPr/>
              <a:lstStyle/>
              <a:p>
                <a:pPr marL="0" indent="0">
                  <a:buNone/>
                </a:pPr>
                <a:r>
                  <a:rPr lang="en-GB" dirty="0"/>
                  <a:t>The RL agent in our problem will implement two </a:t>
                </a:r>
                <a:r>
                  <a:rPr lang="en-GB" dirty="0" err="1"/>
                  <a:t>behaviors</a:t>
                </a:r>
                <a:r>
                  <a:rPr lang="en-GB" dirty="0"/>
                  <a:t> for exploration and exploitation.</a:t>
                </a:r>
              </a:p>
              <a:p>
                <a:r>
                  <a:rPr lang="en-GB" b="1" dirty="0"/>
                  <a:t>Exploration: </a:t>
                </a:r>
                <a:r>
                  <a:rPr lang="en-GB" dirty="0"/>
                  <a:t>Use the model to compute all </a:t>
                </a:r>
                <a14:m>
                  <m:oMath xmlns:m="http://schemas.openxmlformats.org/officeDocument/2006/math">
                    <m:r>
                      <a:rPr lang="en-GB" i="1" dirty="0" smtClean="0">
                        <a:latin typeface="Cambria Math" panose="02040503050406030204" pitchFamily="18" charset="0"/>
                      </a:rPr>
                      <m:t>𝑄</m:t>
                    </m:r>
                    <m:r>
                      <a:rPr lang="en-GB" i="1" dirty="0" smtClean="0">
                        <a:latin typeface="Cambria Math" panose="02040503050406030204" pitchFamily="18" charset="0"/>
                      </a:rPr>
                      <m:t>(</m:t>
                    </m:r>
                    <m:r>
                      <a:rPr lang="en-GB" i="1" dirty="0" err="1" smtClean="0">
                        <a:latin typeface="Cambria Math" panose="02040503050406030204" pitchFamily="18" charset="0"/>
                      </a:rPr>
                      <m:t>𝑠</m:t>
                    </m:r>
                    <m:r>
                      <a:rPr lang="en-GB" i="1" dirty="0" err="1" smtClean="0">
                        <a:latin typeface="Cambria Math" panose="02040503050406030204" pitchFamily="18" charset="0"/>
                      </a:rPr>
                      <m:t>,</m:t>
                    </m:r>
                    <m:sSub>
                      <m:sSubPr>
                        <m:ctrlPr>
                          <a:rPr lang="en-GB" b="0" i="1" dirty="0" smtClean="0">
                            <a:latin typeface="Cambria Math" panose="02040503050406030204" pitchFamily="18" charset="0"/>
                          </a:rPr>
                        </m:ctrlPr>
                      </m:sSubPr>
                      <m:e>
                        <m:r>
                          <a:rPr lang="en-GB" i="1" dirty="0" err="1" smtClean="0">
                            <a:latin typeface="Cambria Math" panose="02040503050406030204" pitchFamily="18" charset="0"/>
                          </a:rPr>
                          <m:t>𝑎</m:t>
                        </m:r>
                      </m:e>
                      <m:sub>
                        <m:r>
                          <a:rPr lang="en-GB" b="0" i="1" dirty="0" smtClean="0">
                            <a:latin typeface="Cambria Math" panose="02040503050406030204" pitchFamily="18" charset="0"/>
                          </a:rPr>
                          <m:t>𝑘</m:t>
                        </m:r>
                      </m:sub>
                    </m:sSub>
                    <m:r>
                      <a:rPr lang="en-GB" i="1" dirty="0" smtClean="0">
                        <a:latin typeface="Cambria Math" panose="02040503050406030204" pitchFamily="18" charset="0"/>
                      </a:rPr>
                      <m:t>) </m:t>
                    </m:r>
                  </m:oMath>
                </a14:m>
                <a:r>
                  <a:rPr lang="en-GB" dirty="0"/>
                  <a:t>values for a given state </a:t>
                </a:r>
                <a14:m>
                  <m:oMath xmlns:m="http://schemas.openxmlformats.org/officeDocument/2006/math">
                    <m:r>
                      <a:rPr lang="en-GB" i="1" dirty="0" smtClean="0">
                        <a:latin typeface="Cambria Math" panose="02040503050406030204" pitchFamily="18" charset="0"/>
                      </a:rPr>
                      <m:t>𝑠</m:t>
                    </m:r>
                  </m:oMath>
                </a14:m>
                <a:r>
                  <a:rPr lang="en-GB" dirty="0"/>
                  <a:t> and all possible actions </a:t>
                </a:r>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𝑎</m:t>
                        </m:r>
                      </m:e>
                      <m:sub>
                        <m:r>
                          <a:rPr lang="en-GB" b="0" i="1" smtClean="0">
                            <a:latin typeface="Cambria Math" panose="02040503050406030204" pitchFamily="18" charset="0"/>
                          </a:rPr>
                          <m:t>𝑘</m:t>
                        </m:r>
                      </m:sub>
                    </m:sSub>
                    <m:r>
                      <a:rPr lang="en-GB" b="0" i="1" smtClean="0">
                        <a:latin typeface="Cambria Math" panose="02040503050406030204" pitchFamily="18" charset="0"/>
                      </a:rPr>
                      <m:t>, ∀</m:t>
                    </m:r>
                    <m:r>
                      <a:rPr lang="en-GB" b="0" i="1" smtClean="0">
                        <a:latin typeface="Cambria Math" panose="02040503050406030204" pitchFamily="18" charset="0"/>
                      </a:rPr>
                      <m:t>𝑘</m:t>
                    </m:r>
                  </m:oMath>
                </a14:m>
                <a:r>
                  <a:rPr lang="en-GB" dirty="0"/>
                  <a:t>.</a:t>
                </a:r>
              </a:p>
              <a:p>
                <a:r>
                  <a:rPr lang="en-GB" dirty="0"/>
                  <a:t>Implement a random decision policy of some sort (could be uniform random or </a:t>
                </a:r>
                <a:r>
                  <a:rPr lang="en-GB" dirty="0" err="1"/>
                  <a:t>softmax</a:t>
                </a:r>
                <a:r>
                  <a:rPr lang="en-GB" dirty="0"/>
                  <a:t> based to encourage certain decisions for exploration).</a:t>
                </a:r>
              </a:p>
            </p:txBody>
          </p:sp>
        </mc:Choice>
        <mc:Fallback xmlns="">
          <p:sp>
            <p:nvSpPr>
              <p:cNvPr id="5" name="Content Placeholder 4">
                <a:extLst>
                  <a:ext uri="{FF2B5EF4-FFF2-40B4-BE49-F238E27FC236}">
                    <a16:creationId xmlns:a16="http://schemas.microsoft.com/office/drawing/2014/main" id="{9CEC0E27-F844-D7FD-F048-E3AE200C633A}"/>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r="-3294" b="-1816"/>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graphicFrame>
            <p:nvGraphicFramePr>
              <p:cNvPr id="7" name="Diagram 6">
                <a:extLst>
                  <a:ext uri="{FF2B5EF4-FFF2-40B4-BE49-F238E27FC236}">
                    <a16:creationId xmlns:a16="http://schemas.microsoft.com/office/drawing/2014/main" id="{A2129E1F-9F58-F010-8AFF-0FDE9EBB0F5C}"/>
                  </a:ext>
                </a:extLst>
              </p:cNvPr>
              <p:cNvGraphicFramePr/>
              <p:nvPr/>
            </p:nvGraphicFramePr>
            <p:xfrm>
              <a:off x="6172202" y="2917371"/>
              <a:ext cx="5671455" cy="394062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Choice>
        <mc:Fallback xmlns="">
          <p:graphicFrame>
            <p:nvGraphicFramePr>
              <p:cNvPr id="7" name="Diagram 6">
                <a:extLst>
                  <a:ext uri="{FF2B5EF4-FFF2-40B4-BE49-F238E27FC236}">
                    <a16:creationId xmlns:a16="http://schemas.microsoft.com/office/drawing/2014/main" id="{A2129E1F-9F58-F010-8AFF-0FDE9EBB0F5C}"/>
                  </a:ext>
                </a:extLst>
              </p:cNvPr>
              <p:cNvGraphicFramePr/>
              <p:nvPr/>
            </p:nvGraphicFramePr>
            <p:xfrm>
              <a:off x="6172202" y="2917371"/>
              <a:ext cx="5671455" cy="394062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mc:Fallback>
      </mc:AlternateContent>
    </p:spTree>
    <p:extLst>
      <p:ext uri="{BB962C8B-B14F-4D97-AF65-F5344CB8AC3E}">
        <p14:creationId xmlns:p14="http://schemas.microsoft.com/office/powerpoint/2010/main" val="40793003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1301E3-DA71-15C0-2B4E-E8E89BBD5041}"/>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E96585B5-60D7-5D98-F803-2F63920C5680}"/>
              </a:ext>
            </a:extLst>
          </p:cNvPr>
          <p:cNvSpPr>
            <a:spLocks noGrp="1"/>
          </p:cNvSpPr>
          <p:nvPr>
            <p:ph type="title"/>
          </p:nvPr>
        </p:nvSpPr>
        <p:spPr/>
        <p:txBody>
          <a:bodyPr/>
          <a:lstStyle/>
          <a:p>
            <a:r>
              <a:rPr lang="en-GB" dirty="0"/>
              <a:t>Using a NN model as a Q-function</a:t>
            </a: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48B12C09-C286-72FB-B468-C12E1091C220}"/>
                  </a:ext>
                </a:extLst>
              </p:cNvPr>
              <p:cNvSpPr>
                <a:spLocks noGrp="1"/>
              </p:cNvSpPr>
              <p:nvPr>
                <p:ph sz="half" idx="1"/>
              </p:nvPr>
            </p:nvSpPr>
            <p:spPr>
              <a:xfrm>
                <a:off x="838200" y="1825624"/>
                <a:ext cx="5181600" cy="5032375"/>
              </a:xfrm>
            </p:spPr>
            <p:txBody>
              <a:bodyPr/>
              <a:lstStyle/>
              <a:p>
                <a:pPr marL="0" indent="0">
                  <a:buNone/>
                </a:pPr>
                <a:r>
                  <a:rPr lang="en-GB" dirty="0"/>
                  <a:t>The RL agent in our problem will implement two </a:t>
                </a:r>
                <a:r>
                  <a:rPr lang="en-GB" dirty="0" err="1"/>
                  <a:t>behaviors</a:t>
                </a:r>
                <a:r>
                  <a:rPr lang="en-GB" dirty="0"/>
                  <a:t> for exploration and exploitation.</a:t>
                </a:r>
              </a:p>
              <a:p>
                <a:r>
                  <a:rPr lang="en-GB" b="1" dirty="0"/>
                  <a:t>Exploitation: </a:t>
                </a:r>
                <a:r>
                  <a:rPr lang="en-GB" dirty="0"/>
                  <a:t>Use the model to compute all </a:t>
                </a:r>
                <a14:m>
                  <m:oMath xmlns:m="http://schemas.openxmlformats.org/officeDocument/2006/math">
                    <m:r>
                      <a:rPr lang="en-GB" i="1" dirty="0" smtClean="0">
                        <a:latin typeface="Cambria Math" panose="02040503050406030204" pitchFamily="18" charset="0"/>
                      </a:rPr>
                      <m:t>𝑄</m:t>
                    </m:r>
                    <m:r>
                      <a:rPr lang="en-GB" i="1" dirty="0" smtClean="0">
                        <a:latin typeface="Cambria Math" panose="02040503050406030204" pitchFamily="18" charset="0"/>
                      </a:rPr>
                      <m:t>(</m:t>
                    </m:r>
                    <m:r>
                      <a:rPr lang="en-GB" i="1" dirty="0" err="1" smtClean="0">
                        <a:latin typeface="Cambria Math" panose="02040503050406030204" pitchFamily="18" charset="0"/>
                      </a:rPr>
                      <m:t>𝑠</m:t>
                    </m:r>
                    <m:r>
                      <a:rPr lang="en-GB" i="1" dirty="0" err="1" smtClean="0">
                        <a:latin typeface="Cambria Math" panose="02040503050406030204" pitchFamily="18" charset="0"/>
                      </a:rPr>
                      <m:t>,</m:t>
                    </m:r>
                    <m:sSub>
                      <m:sSubPr>
                        <m:ctrlPr>
                          <a:rPr lang="en-GB" b="0" i="1" dirty="0" smtClean="0">
                            <a:latin typeface="Cambria Math" panose="02040503050406030204" pitchFamily="18" charset="0"/>
                          </a:rPr>
                        </m:ctrlPr>
                      </m:sSubPr>
                      <m:e>
                        <m:r>
                          <a:rPr lang="en-GB" i="1" dirty="0" err="1" smtClean="0">
                            <a:latin typeface="Cambria Math" panose="02040503050406030204" pitchFamily="18" charset="0"/>
                          </a:rPr>
                          <m:t>𝑎</m:t>
                        </m:r>
                      </m:e>
                      <m:sub>
                        <m:r>
                          <a:rPr lang="en-GB" b="0" i="1" dirty="0" smtClean="0">
                            <a:latin typeface="Cambria Math" panose="02040503050406030204" pitchFamily="18" charset="0"/>
                          </a:rPr>
                          <m:t>𝑘</m:t>
                        </m:r>
                      </m:sub>
                    </m:sSub>
                    <m:r>
                      <a:rPr lang="en-GB" i="1" dirty="0" smtClean="0">
                        <a:latin typeface="Cambria Math" panose="02040503050406030204" pitchFamily="18" charset="0"/>
                      </a:rPr>
                      <m:t>) </m:t>
                    </m:r>
                  </m:oMath>
                </a14:m>
                <a:r>
                  <a:rPr lang="en-GB" dirty="0"/>
                  <a:t>values for a given state </a:t>
                </a:r>
                <a14:m>
                  <m:oMath xmlns:m="http://schemas.openxmlformats.org/officeDocument/2006/math">
                    <m:r>
                      <a:rPr lang="en-GB" i="1" dirty="0" smtClean="0">
                        <a:latin typeface="Cambria Math" panose="02040503050406030204" pitchFamily="18" charset="0"/>
                      </a:rPr>
                      <m:t>𝑠</m:t>
                    </m:r>
                  </m:oMath>
                </a14:m>
                <a:r>
                  <a:rPr lang="en-GB" dirty="0"/>
                  <a:t> and all possible actions </a:t>
                </a:r>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𝑎</m:t>
                        </m:r>
                      </m:e>
                      <m:sub>
                        <m:r>
                          <a:rPr lang="en-GB" b="0" i="1" smtClean="0">
                            <a:latin typeface="Cambria Math" panose="02040503050406030204" pitchFamily="18" charset="0"/>
                          </a:rPr>
                          <m:t>𝑘</m:t>
                        </m:r>
                      </m:sub>
                    </m:sSub>
                    <m:r>
                      <a:rPr lang="en-GB" b="0" i="1" smtClean="0">
                        <a:latin typeface="Cambria Math" panose="02040503050406030204" pitchFamily="18" charset="0"/>
                      </a:rPr>
                      <m:t>, ∀</m:t>
                    </m:r>
                    <m:r>
                      <a:rPr lang="en-GB" b="0" i="1" smtClean="0">
                        <a:latin typeface="Cambria Math" panose="02040503050406030204" pitchFamily="18" charset="0"/>
                      </a:rPr>
                      <m:t>𝑘</m:t>
                    </m:r>
                  </m:oMath>
                </a14:m>
                <a:r>
                  <a:rPr lang="en-GB" dirty="0"/>
                  <a:t>.</a:t>
                </a:r>
              </a:p>
              <a:p>
                <a:r>
                  <a:rPr lang="en-GB" dirty="0"/>
                  <a:t>Use the action </a:t>
                </a:r>
                <a14:m>
                  <m:oMath xmlns:m="http://schemas.openxmlformats.org/officeDocument/2006/math">
                    <m:r>
                      <a:rPr lang="en-GB" b="1" i="1" dirty="0" smtClean="0">
                        <a:solidFill>
                          <a:schemeClr val="accent2"/>
                        </a:solidFill>
                        <a:latin typeface="Cambria Math" panose="02040503050406030204" pitchFamily="18" charset="0"/>
                      </a:rPr>
                      <m:t>𝒂</m:t>
                    </m:r>
                  </m:oMath>
                </a14:m>
                <a:r>
                  <a:rPr lang="en-GB" dirty="0"/>
                  <a:t> that has the </a:t>
                </a:r>
                <a:r>
                  <a:rPr lang="en-GB" b="1" dirty="0"/>
                  <a:t>maximal</a:t>
                </a:r>
                <a:r>
                  <a:rPr lang="en-GB" dirty="0"/>
                  <a:t> </a:t>
                </a:r>
                <a14:m>
                  <m:oMath xmlns:m="http://schemas.openxmlformats.org/officeDocument/2006/math">
                    <m:r>
                      <a:rPr lang="en-GB" i="1" dirty="0" smtClean="0">
                        <a:latin typeface="Cambria Math" panose="02040503050406030204" pitchFamily="18" charset="0"/>
                      </a:rPr>
                      <m:t>𝑄</m:t>
                    </m:r>
                    <m:r>
                      <a:rPr lang="en-GB" i="1" dirty="0" smtClean="0">
                        <a:latin typeface="Cambria Math" panose="02040503050406030204" pitchFamily="18" charset="0"/>
                      </a:rPr>
                      <m:t>(</m:t>
                    </m:r>
                    <m:r>
                      <a:rPr lang="en-GB" i="1" dirty="0" err="1" smtClean="0">
                        <a:latin typeface="Cambria Math" panose="02040503050406030204" pitchFamily="18" charset="0"/>
                      </a:rPr>
                      <m:t>𝑠</m:t>
                    </m:r>
                    <m:r>
                      <a:rPr lang="en-GB" i="1" dirty="0" err="1" smtClean="0">
                        <a:latin typeface="Cambria Math" panose="02040503050406030204" pitchFamily="18" charset="0"/>
                      </a:rPr>
                      <m:t>,</m:t>
                    </m:r>
                    <m:r>
                      <a:rPr lang="en-GB" b="0" i="1" dirty="0" smtClean="0">
                        <a:latin typeface="Cambria Math" panose="02040503050406030204" pitchFamily="18" charset="0"/>
                      </a:rPr>
                      <m:t>𝑎</m:t>
                    </m:r>
                    <m:r>
                      <a:rPr lang="en-GB" b="0" i="1" dirty="0" smtClean="0">
                        <a:latin typeface="Cambria Math" panose="02040503050406030204" pitchFamily="18" charset="0"/>
                      </a:rPr>
                      <m:t>)</m:t>
                    </m:r>
                  </m:oMath>
                </a14:m>
                <a:r>
                  <a:rPr lang="en-GB" dirty="0"/>
                  <a:t> value.</a:t>
                </a:r>
                <a:br>
                  <a:rPr lang="en-GB" dirty="0"/>
                </a:br>
                <a:endParaRPr lang="en-GB" dirty="0"/>
              </a:p>
              <a:p>
                <a:pPr marL="0" indent="0">
                  <a:buNone/>
                </a:pPr>
                <a14:m>
                  <m:oMathPara xmlns:m="http://schemas.openxmlformats.org/officeDocument/2006/math">
                    <m:oMathParaPr>
                      <m:jc m:val="centerGroup"/>
                    </m:oMathParaPr>
                    <m:oMath xmlns:m="http://schemas.openxmlformats.org/officeDocument/2006/math">
                      <m:r>
                        <a:rPr lang="en-GB" b="1" i="1" smtClean="0">
                          <a:solidFill>
                            <a:schemeClr val="accent2"/>
                          </a:solidFill>
                          <a:latin typeface="Cambria Math" panose="02040503050406030204" pitchFamily="18" charset="0"/>
                        </a:rPr>
                        <m:t>𝒂</m:t>
                      </m:r>
                      <m:r>
                        <a:rPr lang="en-GB" b="0" i="1" smtClean="0">
                          <a:latin typeface="Cambria Math" panose="02040503050406030204" pitchFamily="18" charset="0"/>
                        </a:rPr>
                        <m:t>=</m:t>
                      </m:r>
                      <m:func>
                        <m:funcPr>
                          <m:ctrlPr>
                            <a:rPr lang="en-GB" b="0" i="1" smtClean="0">
                              <a:latin typeface="Cambria Math" panose="02040503050406030204" pitchFamily="18" charset="0"/>
                            </a:rPr>
                          </m:ctrlPr>
                        </m:funcPr>
                        <m:fName>
                          <m:limLow>
                            <m:limLowPr>
                              <m:ctrlPr>
                                <a:rPr lang="en-GB" b="0" i="1" smtClean="0">
                                  <a:latin typeface="Cambria Math" panose="02040503050406030204" pitchFamily="18" charset="0"/>
                                </a:rPr>
                              </m:ctrlPr>
                            </m:limLowPr>
                            <m:e>
                              <m:r>
                                <m:rPr>
                                  <m:sty m:val="p"/>
                                </m:rPr>
                                <a:rPr lang="en-GB" b="0" i="0" smtClean="0">
                                  <a:latin typeface="Cambria Math" panose="02040503050406030204" pitchFamily="18" charset="0"/>
                                </a:rPr>
                                <m:t>max</m:t>
                              </m:r>
                            </m:e>
                            <m:lim>
                              <m:r>
                                <a:rPr lang="en-GB" b="0" i="1" smtClean="0">
                                  <a:latin typeface="Cambria Math" panose="02040503050406030204" pitchFamily="18" charset="0"/>
                                </a:rPr>
                                <m:t>𝑘</m:t>
                              </m:r>
                            </m:lim>
                          </m:limLow>
                        </m:fName>
                        <m:e>
                          <m:r>
                            <a:rPr lang="en-GB" b="0" i="1" smtClean="0">
                              <a:latin typeface="Cambria Math" panose="02040503050406030204" pitchFamily="18" charset="0"/>
                            </a:rPr>
                            <m:t>[</m:t>
                          </m:r>
                          <m:r>
                            <a:rPr lang="en-GB" b="0" i="1" smtClean="0">
                              <a:latin typeface="Cambria Math" panose="02040503050406030204" pitchFamily="18" charset="0"/>
                            </a:rPr>
                            <m:t>𝑄</m:t>
                          </m:r>
                          <m:r>
                            <a:rPr lang="en-GB" b="0" i="1" smtClean="0">
                              <a:latin typeface="Cambria Math" panose="02040503050406030204" pitchFamily="18" charset="0"/>
                            </a:rPr>
                            <m:t>(</m:t>
                          </m:r>
                          <m:r>
                            <a:rPr lang="en-GB" b="0" i="1" smtClean="0">
                              <a:latin typeface="Cambria Math" panose="02040503050406030204" pitchFamily="18" charset="0"/>
                            </a:rPr>
                            <m:t>𝑠</m:t>
                          </m:r>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𝑎</m:t>
                              </m:r>
                            </m:e>
                            <m:sub>
                              <m:r>
                                <a:rPr lang="en-GB" b="0" i="1" smtClean="0">
                                  <a:latin typeface="Cambria Math" panose="02040503050406030204" pitchFamily="18" charset="0"/>
                                </a:rPr>
                                <m:t>𝑘</m:t>
                              </m:r>
                            </m:sub>
                          </m:sSub>
                          <m:r>
                            <a:rPr lang="en-GB" b="0" i="1" smtClean="0">
                              <a:latin typeface="Cambria Math" panose="02040503050406030204" pitchFamily="18" charset="0"/>
                            </a:rPr>
                            <m:t>)]</m:t>
                          </m:r>
                        </m:e>
                      </m:func>
                    </m:oMath>
                  </m:oMathPara>
                </a14:m>
                <a:endParaRPr lang="en-GB" dirty="0"/>
              </a:p>
              <a:p>
                <a:pPr marL="0" indent="0">
                  <a:buNone/>
                </a:pPr>
                <a:endParaRPr lang="en-GB" dirty="0"/>
              </a:p>
            </p:txBody>
          </p:sp>
        </mc:Choice>
        <mc:Fallback xmlns="">
          <p:sp>
            <p:nvSpPr>
              <p:cNvPr id="5" name="Content Placeholder 4">
                <a:extLst>
                  <a:ext uri="{FF2B5EF4-FFF2-40B4-BE49-F238E27FC236}">
                    <a16:creationId xmlns:a16="http://schemas.microsoft.com/office/drawing/2014/main" id="{48B12C09-C286-72FB-B468-C12E1091C220}"/>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r="-3294"/>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graphicFrame>
            <p:nvGraphicFramePr>
              <p:cNvPr id="7" name="Diagram 6">
                <a:extLst>
                  <a:ext uri="{FF2B5EF4-FFF2-40B4-BE49-F238E27FC236}">
                    <a16:creationId xmlns:a16="http://schemas.microsoft.com/office/drawing/2014/main" id="{38F40209-4588-6C37-C769-D5A2F115016E}"/>
                  </a:ext>
                </a:extLst>
              </p:cNvPr>
              <p:cNvGraphicFramePr/>
              <p:nvPr>
                <p:extLst>
                  <p:ext uri="{D42A27DB-BD31-4B8C-83A1-F6EECF244321}">
                    <p14:modId xmlns:p14="http://schemas.microsoft.com/office/powerpoint/2010/main" val="1374420833"/>
                  </p:ext>
                </p:extLst>
              </p:nvPr>
            </p:nvGraphicFramePr>
            <p:xfrm>
              <a:off x="6172202" y="2917371"/>
              <a:ext cx="5671455" cy="394062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Choice>
        <mc:Fallback xmlns="">
          <p:graphicFrame>
            <p:nvGraphicFramePr>
              <p:cNvPr id="7" name="Diagram 6">
                <a:extLst>
                  <a:ext uri="{FF2B5EF4-FFF2-40B4-BE49-F238E27FC236}">
                    <a16:creationId xmlns:a16="http://schemas.microsoft.com/office/drawing/2014/main" id="{38F40209-4588-6C37-C769-D5A2F115016E}"/>
                  </a:ext>
                </a:extLst>
              </p:cNvPr>
              <p:cNvGraphicFramePr/>
              <p:nvPr>
                <p:extLst>
                  <p:ext uri="{D42A27DB-BD31-4B8C-83A1-F6EECF244321}">
                    <p14:modId xmlns:p14="http://schemas.microsoft.com/office/powerpoint/2010/main" val="1374420833"/>
                  </p:ext>
                </p:extLst>
              </p:nvPr>
            </p:nvGraphicFramePr>
            <p:xfrm>
              <a:off x="6172202" y="2917371"/>
              <a:ext cx="5671455" cy="394062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mc:Fallback>
      </mc:AlternateContent>
    </p:spTree>
    <p:extLst>
      <p:ext uri="{BB962C8B-B14F-4D97-AF65-F5344CB8AC3E}">
        <p14:creationId xmlns:p14="http://schemas.microsoft.com/office/powerpoint/2010/main" val="37856196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30EA7A-956B-21BA-511C-C63708B5024B}"/>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744B55F6-18B1-7D84-8998-EDD4E886237C}"/>
              </a:ext>
            </a:extLst>
          </p:cNvPr>
          <p:cNvSpPr>
            <a:spLocks noGrp="1"/>
          </p:cNvSpPr>
          <p:nvPr>
            <p:ph type="title"/>
          </p:nvPr>
        </p:nvSpPr>
        <p:spPr/>
        <p:txBody>
          <a:bodyPr/>
          <a:lstStyle/>
          <a:p>
            <a:r>
              <a:rPr lang="en-GB" dirty="0"/>
              <a:t>Using a NN model as a Q-function</a:t>
            </a: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34C97CCB-3D86-1EBA-2DB9-29F775256094}"/>
                  </a:ext>
                </a:extLst>
              </p:cNvPr>
              <p:cNvSpPr>
                <a:spLocks noGrp="1"/>
              </p:cNvSpPr>
              <p:nvPr>
                <p:ph sz="half" idx="1"/>
              </p:nvPr>
            </p:nvSpPr>
            <p:spPr>
              <a:xfrm>
                <a:off x="838200" y="1825624"/>
                <a:ext cx="5181600" cy="5032375"/>
              </a:xfrm>
            </p:spPr>
            <p:txBody>
              <a:bodyPr/>
              <a:lstStyle/>
              <a:p>
                <a:pPr marL="0" indent="0">
                  <a:buNone/>
                </a:pPr>
                <a:r>
                  <a:rPr lang="en-GB" dirty="0"/>
                  <a:t>As before, your policy </a:t>
                </a:r>
                <a14:m>
                  <m:oMath xmlns:m="http://schemas.openxmlformats.org/officeDocument/2006/math">
                    <m:r>
                      <a:rPr lang="en-GB" b="0" i="1" smtClean="0">
                        <a:latin typeface="Cambria Math" panose="02040503050406030204" pitchFamily="18" charset="0"/>
                      </a:rPr>
                      <m:t>𝜋</m:t>
                    </m:r>
                  </m:oMath>
                </a14:m>
                <a:r>
                  <a:rPr lang="en-GB" dirty="0"/>
                  <a:t> will progressively transition from exploration to exploitation.</a:t>
                </a:r>
              </a:p>
              <a:p>
                <a:r>
                  <a:rPr lang="en-GB" dirty="0"/>
                  <a:t>Use a value </a:t>
                </a:r>
                <a14:m>
                  <m:oMath xmlns:m="http://schemas.openxmlformats.org/officeDocument/2006/math">
                    <m:r>
                      <a:rPr lang="en-GB" b="0" i="1" smtClean="0">
                        <a:latin typeface="Cambria Math" panose="02040503050406030204" pitchFamily="18" charset="0"/>
                      </a:rPr>
                      <m:t>𝜖</m:t>
                    </m:r>
                    <m:r>
                      <a:rPr lang="en-GB" b="0" i="1" smtClean="0">
                        <a:latin typeface="Cambria Math" panose="02040503050406030204" pitchFamily="18" charset="0"/>
                      </a:rPr>
                      <m:t>∈[0, 1]</m:t>
                    </m:r>
                  </m:oMath>
                </a14:m>
                <a:r>
                  <a:rPr lang="en-GB" dirty="0"/>
                  <a:t>, which defines the probability of making an exploration move.</a:t>
                </a:r>
              </a:p>
              <a:p>
                <a:r>
                  <a:rPr lang="en-GB" dirty="0"/>
                  <a:t>The value of </a:t>
                </a:r>
                <a14:m>
                  <m:oMath xmlns:m="http://schemas.openxmlformats.org/officeDocument/2006/math">
                    <m:r>
                      <a:rPr lang="en-GB" b="0" i="1" smtClean="0">
                        <a:latin typeface="Cambria Math" panose="02040503050406030204" pitchFamily="18" charset="0"/>
                      </a:rPr>
                      <m:t>𝜖</m:t>
                    </m:r>
                  </m:oMath>
                </a14:m>
                <a:r>
                  <a:rPr lang="en-GB" dirty="0"/>
                  <a:t> starts as 1 to encourage </a:t>
                </a:r>
                <a:r>
                  <a:rPr lang="en-GB" b="1" dirty="0"/>
                  <a:t>exploration</a:t>
                </a:r>
                <a:r>
                  <a:rPr lang="en-GB" dirty="0"/>
                  <a:t> and slowly decays towards 0 to move into </a:t>
                </a:r>
                <a:r>
                  <a:rPr lang="en-GB" b="1" dirty="0"/>
                  <a:t>exploitation</a:t>
                </a:r>
                <a:r>
                  <a:rPr lang="en-GB" dirty="0"/>
                  <a:t>.</a:t>
                </a:r>
              </a:p>
              <a:p>
                <a:r>
                  <a:rPr lang="en-GB" dirty="0"/>
                  <a:t>All ideas from W11S1 are open.</a:t>
                </a:r>
              </a:p>
            </p:txBody>
          </p:sp>
        </mc:Choice>
        <mc:Fallback xmlns="">
          <p:sp>
            <p:nvSpPr>
              <p:cNvPr id="5" name="Content Placeholder 4">
                <a:extLst>
                  <a:ext uri="{FF2B5EF4-FFF2-40B4-BE49-F238E27FC236}">
                    <a16:creationId xmlns:a16="http://schemas.microsoft.com/office/drawing/2014/main" id="{34C97CCB-3D86-1EBA-2DB9-29F775256094}"/>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r="-3882"/>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graphicFrame>
            <p:nvGraphicFramePr>
              <p:cNvPr id="7" name="Diagram 6">
                <a:extLst>
                  <a:ext uri="{FF2B5EF4-FFF2-40B4-BE49-F238E27FC236}">
                    <a16:creationId xmlns:a16="http://schemas.microsoft.com/office/drawing/2014/main" id="{04D1DCCB-A8D4-40C8-CB3B-BC0B74CFED63}"/>
                  </a:ext>
                </a:extLst>
              </p:cNvPr>
              <p:cNvGraphicFramePr/>
              <p:nvPr/>
            </p:nvGraphicFramePr>
            <p:xfrm>
              <a:off x="6172202" y="2917371"/>
              <a:ext cx="5671455" cy="394062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Choice>
        <mc:Fallback xmlns="">
          <p:graphicFrame>
            <p:nvGraphicFramePr>
              <p:cNvPr id="7" name="Diagram 6">
                <a:extLst>
                  <a:ext uri="{FF2B5EF4-FFF2-40B4-BE49-F238E27FC236}">
                    <a16:creationId xmlns:a16="http://schemas.microsoft.com/office/drawing/2014/main" id="{04D1DCCB-A8D4-40C8-CB3B-BC0B74CFED63}"/>
                  </a:ext>
                </a:extLst>
              </p:cNvPr>
              <p:cNvGraphicFramePr/>
              <p:nvPr/>
            </p:nvGraphicFramePr>
            <p:xfrm>
              <a:off x="6172202" y="2917371"/>
              <a:ext cx="5671455" cy="394062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mc:Fallback>
      </mc:AlternateContent>
    </p:spTree>
    <p:extLst>
      <p:ext uri="{BB962C8B-B14F-4D97-AF65-F5344CB8AC3E}">
        <p14:creationId xmlns:p14="http://schemas.microsoft.com/office/powerpoint/2010/main" val="9368431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1CB1F6-E515-53F9-AF4B-168BA6C0AE9D}"/>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6C674EB2-3D92-BD8C-D2BD-B7B966A8A675}"/>
              </a:ext>
            </a:extLst>
          </p:cNvPr>
          <p:cNvSpPr>
            <a:spLocks noGrp="1"/>
          </p:cNvSpPr>
          <p:nvPr>
            <p:ph type="title"/>
          </p:nvPr>
        </p:nvSpPr>
        <p:spPr/>
        <p:txBody>
          <a:bodyPr/>
          <a:lstStyle/>
          <a:p>
            <a:r>
              <a:rPr lang="en-GB" dirty="0"/>
              <a:t>Using a NN model as a Q-function</a:t>
            </a: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49ABA1BA-34C6-C812-E657-A265ABBA4F04}"/>
                  </a:ext>
                </a:extLst>
              </p:cNvPr>
              <p:cNvSpPr>
                <a:spLocks noGrp="1"/>
              </p:cNvSpPr>
              <p:nvPr>
                <p:ph idx="1"/>
              </p:nvPr>
            </p:nvSpPr>
            <p:spPr/>
            <p:txBody>
              <a:bodyPr/>
              <a:lstStyle/>
              <a:p>
                <a:pPr marL="0" indent="0">
                  <a:buNone/>
                </a:pPr>
                <a:r>
                  <a:rPr lang="en-GB" dirty="0"/>
                  <a:t>For instance, reuse the </a:t>
                </a:r>
                <a14:m>
                  <m:oMath xmlns:m="http://schemas.openxmlformats.org/officeDocument/2006/math">
                    <m:r>
                      <a:rPr lang="en-GB" b="0" i="1" smtClean="0">
                        <a:latin typeface="Cambria Math" panose="02040503050406030204" pitchFamily="18" charset="0"/>
                      </a:rPr>
                      <m:t>𝜖</m:t>
                    </m:r>
                  </m:oMath>
                </a14:m>
                <a:r>
                  <a:rPr lang="en-GB" dirty="0"/>
                  <a:t>-greedy strategy from W11S1.</a:t>
                </a:r>
              </a:p>
              <a:p>
                <a:pPr marL="0" indent="0">
                  <a:buNone/>
                </a:pPr>
                <a:r>
                  <a:rPr lang="en-GB" dirty="0"/>
                  <a:t>The policy for our RL agent is then decided based on an exploration rate </a:t>
                </a:r>
                <a14:m>
                  <m:oMath xmlns:m="http://schemas.openxmlformats.org/officeDocument/2006/math">
                    <m:r>
                      <a:rPr lang="en-GB" b="0" i="1" smtClean="0">
                        <a:latin typeface="Cambria Math" panose="02040503050406030204" pitchFamily="18" charset="0"/>
                      </a:rPr>
                      <m:t>𝜖</m:t>
                    </m:r>
                  </m:oMath>
                </a14:m>
                <a:r>
                  <a:rPr lang="en-GB" dirty="0"/>
                  <a:t>, which will decay over time.</a:t>
                </a:r>
              </a:p>
              <a:p>
                <a:r>
                  <a:rPr lang="en-GB" dirty="0"/>
                  <a:t>Explore by choosing a random action among all available ones.</a:t>
                </a:r>
              </a:p>
              <a:p>
                <a:r>
                  <a:rPr lang="en-GB" dirty="0"/>
                  <a:t>Exploit by choosing the maximal value produced by the model.</a:t>
                </a:r>
              </a:p>
              <a:p>
                <a:pPr marL="0" indent="0">
                  <a:buNone/>
                </a:pPr>
                <a:endParaRPr lang="en-GB" dirty="0"/>
              </a:p>
              <a:p>
                <a:pPr marL="0" indent="0">
                  <a:buNone/>
                </a:pPr>
                <a:endParaRPr lang="en-GB" dirty="0"/>
              </a:p>
            </p:txBody>
          </p:sp>
        </mc:Choice>
        <mc:Fallback xmlns="">
          <p:sp>
            <p:nvSpPr>
              <p:cNvPr id="5" name="Content Placeholder 4">
                <a:extLst>
                  <a:ext uri="{FF2B5EF4-FFF2-40B4-BE49-F238E27FC236}">
                    <a16:creationId xmlns:a16="http://schemas.microsoft.com/office/drawing/2014/main" id="{49ABA1BA-34C6-C812-E657-A265ABBA4F04}"/>
                  </a:ext>
                </a:extLst>
              </p:cNvPr>
              <p:cNvSpPr>
                <a:spLocks noGrp="1" noRot="1" noChangeAspect="1" noMove="1" noResize="1" noEditPoints="1" noAdjustHandles="1" noChangeArrowheads="1" noChangeShapeType="1" noTextEdit="1"/>
              </p:cNvSpPr>
              <p:nvPr>
                <p:ph idx="1"/>
              </p:nvPr>
            </p:nvSpPr>
            <p:spPr>
              <a:blipFill>
                <a:blip r:embed="rId2"/>
                <a:stretch>
                  <a:fillRect l="-1217" t="-2241"/>
                </a:stretch>
              </a:blipFill>
            </p:spPr>
            <p:txBody>
              <a:bodyPr/>
              <a:lstStyle/>
              <a:p>
                <a:r>
                  <a:rPr lang="en-GB">
                    <a:noFill/>
                  </a:rPr>
                  <a:t> </a:t>
                </a:r>
              </a:p>
            </p:txBody>
          </p:sp>
        </mc:Fallback>
      </mc:AlternateContent>
      <p:pic>
        <p:nvPicPr>
          <p:cNvPr id="3" name="Picture 2">
            <a:extLst>
              <a:ext uri="{FF2B5EF4-FFF2-40B4-BE49-F238E27FC236}">
                <a16:creationId xmlns:a16="http://schemas.microsoft.com/office/drawing/2014/main" id="{7C2BF65D-23CF-2579-6E0B-B783D40724D4}"/>
              </a:ext>
            </a:extLst>
          </p:cNvPr>
          <p:cNvPicPr>
            <a:picLocks noChangeAspect="1"/>
          </p:cNvPicPr>
          <p:nvPr/>
        </p:nvPicPr>
        <p:blipFill>
          <a:blip r:embed="rId3"/>
          <a:stretch>
            <a:fillRect/>
          </a:stretch>
        </p:blipFill>
        <p:spPr>
          <a:xfrm>
            <a:off x="2252687" y="4488039"/>
            <a:ext cx="7534225" cy="2257891"/>
          </a:xfrm>
          <a:prstGeom prst="rect">
            <a:avLst/>
          </a:prstGeom>
        </p:spPr>
      </p:pic>
    </p:spTree>
    <p:extLst>
      <p:ext uri="{BB962C8B-B14F-4D97-AF65-F5344CB8AC3E}">
        <p14:creationId xmlns:p14="http://schemas.microsoft.com/office/powerpoint/2010/main" val="8688234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D08773-DDBF-6B8E-7D41-A7FF9BB76693}"/>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99E20654-31CE-2F08-0311-17933B1CF186}"/>
              </a:ext>
            </a:extLst>
          </p:cNvPr>
          <p:cNvSpPr>
            <a:spLocks noGrp="1"/>
          </p:cNvSpPr>
          <p:nvPr>
            <p:ph type="title"/>
          </p:nvPr>
        </p:nvSpPr>
        <p:spPr/>
        <p:txBody>
          <a:bodyPr/>
          <a:lstStyle/>
          <a:p>
            <a:r>
              <a:rPr lang="en-GB" dirty="0"/>
              <a:t>Using a NN model as a Q-function</a:t>
            </a:r>
          </a:p>
        </p:txBody>
      </p:sp>
      <p:sp>
        <p:nvSpPr>
          <p:cNvPr id="5" name="Content Placeholder 4">
            <a:extLst>
              <a:ext uri="{FF2B5EF4-FFF2-40B4-BE49-F238E27FC236}">
                <a16:creationId xmlns:a16="http://schemas.microsoft.com/office/drawing/2014/main" id="{2CDBE0B7-9FA7-EF87-932C-613E39421F98}"/>
              </a:ext>
            </a:extLst>
          </p:cNvPr>
          <p:cNvSpPr>
            <a:spLocks noGrp="1"/>
          </p:cNvSpPr>
          <p:nvPr>
            <p:ph idx="1"/>
          </p:nvPr>
        </p:nvSpPr>
        <p:spPr>
          <a:xfrm>
            <a:off x="838200" y="1825624"/>
            <a:ext cx="10515600" cy="5032375"/>
          </a:xfrm>
        </p:spPr>
        <p:txBody>
          <a:bodyPr>
            <a:normAutofit/>
          </a:bodyPr>
          <a:lstStyle/>
          <a:p>
            <a:pPr marL="0" indent="0">
              <a:buNone/>
            </a:pPr>
            <a:r>
              <a:rPr lang="en-GB" dirty="0"/>
              <a:t>Next, we define our Deep Q-Learning agent, which interacts with the environment and learns an optimal policy using a neural network. Our </a:t>
            </a:r>
            <a:r>
              <a:rPr lang="en-GB" dirty="0" err="1"/>
              <a:t>DQLAgent</a:t>
            </a:r>
            <a:r>
              <a:rPr lang="en-GB" dirty="0"/>
              <a:t> class represents an AI agent that:</a:t>
            </a:r>
          </a:p>
          <a:p>
            <a:pPr marL="514350" indent="-514350">
              <a:buFont typeface="+mj-lt"/>
              <a:buAutoNum type="arabicPeriod"/>
            </a:pPr>
            <a:r>
              <a:rPr lang="en-GB" dirty="0"/>
              <a:t>Uses a deep neural network (Q-Network) to approximate Q-values. </a:t>
            </a:r>
          </a:p>
          <a:p>
            <a:pPr marL="514350" indent="-514350">
              <a:buFont typeface="+mj-lt"/>
              <a:buAutoNum type="arabicPeriod"/>
            </a:pPr>
            <a:r>
              <a:rPr lang="en-GB" dirty="0"/>
              <a:t>Explores and exploits the environment.</a:t>
            </a:r>
          </a:p>
          <a:p>
            <a:pPr marL="514350" indent="-514350">
              <a:buFont typeface="+mj-lt"/>
              <a:buAutoNum type="arabicPeriod"/>
            </a:pPr>
            <a:r>
              <a:rPr lang="en-GB" b="1" dirty="0">
                <a:solidFill>
                  <a:schemeClr val="accent2"/>
                </a:solidFill>
              </a:rPr>
              <a:t>Trains using Deep Q-Learning (DQL) by adjusting NN parameters to learn the optimal Q-values, so that the RL agent policy is able to find the optimal actions to use in any given state.</a:t>
            </a:r>
          </a:p>
          <a:p>
            <a:pPr marL="514350" indent="-514350">
              <a:buFont typeface="+mj-lt"/>
              <a:buAutoNum type="arabicPeriod"/>
            </a:pPr>
            <a:r>
              <a:rPr lang="en-GB" dirty="0"/>
              <a:t>Improves over time by balancing exploration and exploitation, with exploration rate decay.</a:t>
            </a:r>
          </a:p>
        </p:txBody>
      </p:sp>
    </p:spTree>
    <p:extLst>
      <p:ext uri="{BB962C8B-B14F-4D97-AF65-F5344CB8AC3E}">
        <p14:creationId xmlns:p14="http://schemas.microsoft.com/office/powerpoint/2010/main" val="37865870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41A1BC-F02C-BCCF-EDF3-2A0DF5330935}"/>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307B980A-2EB8-FD1A-5029-A6DC7B462C04}"/>
              </a:ext>
            </a:extLst>
          </p:cNvPr>
          <p:cNvSpPr>
            <a:spLocks noGrp="1"/>
          </p:cNvSpPr>
          <p:nvPr>
            <p:ph type="title"/>
          </p:nvPr>
        </p:nvSpPr>
        <p:spPr/>
        <p:txBody>
          <a:bodyPr/>
          <a:lstStyle/>
          <a:p>
            <a:r>
              <a:rPr lang="en-GB" dirty="0"/>
              <a:t>Using a NN model as a Q-function</a:t>
            </a:r>
          </a:p>
        </p:txBody>
      </p:sp>
      <p:sp>
        <p:nvSpPr>
          <p:cNvPr id="5" name="Content Placeholder 4">
            <a:extLst>
              <a:ext uri="{FF2B5EF4-FFF2-40B4-BE49-F238E27FC236}">
                <a16:creationId xmlns:a16="http://schemas.microsoft.com/office/drawing/2014/main" id="{799F50D9-0575-B0FA-7005-78ED23BAF48C}"/>
              </a:ext>
            </a:extLst>
          </p:cNvPr>
          <p:cNvSpPr>
            <a:spLocks noGrp="1"/>
          </p:cNvSpPr>
          <p:nvPr>
            <p:ph sz="half" idx="1"/>
          </p:nvPr>
        </p:nvSpPr>
        <p:spPr>
          <a:xfrm>
            <a:off x="838200" y="1825624"/>
            <a:ext cx="4985370" cy="5032375"/>
          </a:xfrm>
        </p:spPr>
        <p:txBody>
          <a:bodyPr>
            <a:normAutofit/>
          </a:bodyPr>
          <a:lstStyle/>
          <a:p>
            <a:pPr marL="0" indent="0">
              <a:buNone/>
            </a:pPr>
            <a:r>
              <a:rPr lang="en-GB" b="1" dirty="0"/>
              <a:t>Question: </a:t>
            </a:r>
            <a:r>
              <a:rPr lang="en-GB" dirty="0"/>
              <a:t>How would we train this model so that it learns to produce a good approximation for the Q values?</a:t>
            </a:r>
          </a:p>
          <a:p>
            <a:r>
              <a:rPr lang="en-GB" dirty="0"/>
              <a:t>Earlier, we had a Q-learning update formula, but it worked by adjusting the Q values in a</a:t>
            </a:r>
            <a:br>
              <a:rPr lang="en-GB" dirty="0"/>
            </a:br>
            <a:r>
              <a:rPr lang="en-GB" dirty="0"/>
              <a:t>Q-table directly.</a:t>
            </a:r>
          </a:p>
          <a:p>
            <a:r>
              <a:rPr lang="en-GB" dirty="0"/>
              <a:t>Here, we have to find a way to adjust the NN model parameters to improve the</a:t>
            </a:r>
            <a:br>
              <a:rPr lang="en-GB" dirty="0"/>
            </a:br>
            <a:r>
              <a:rPr lang="en-GB" dirty="0"/>
              <a:t>Q-values indirectly.</a:t>
            </a:r>
          </a:p>
        </p:txBody>
      </p:sp>
      <p:pic>
        <p:nvPicPr>
          <p:cNvPr id="9" name="Picture 8">
            <a:extLst>
              <a:ext uri="{FF2B5EF4-FFF2-40B4-BE49-F238E27FC236}">
                <a16:creationId xmlns:a16="http://schemas.microsoft.com/office/drawing/2014/main" id="{EA3F8D35-00A6-B7CC-D20E-F00D4225F681}"/>
              </a:ext>
            </a:extLst>
          </p:cNvPr>
          <p:cNvPicPr>
            <a:picLocks noChangeAspect="1"/>
          </p:cNvPicPr>
          <p:nvPr/>
        </p:nvPicPr>
        <p:blipFill>
          <a:blip r:embed="rId2"/>
          <a:stretch>
            <a:fillRect/>
          </a:stretch>
        </p:blipFill>
        <p:spPr>
          <a:xfrm>
            <a:off x="5823570" y="1690688"/>
            <a:ext cx="6139830" cy="4446361"/>
          </a:xfrm>
          <a:prstGeom prst="rect">
            <a:avLst/>
          </a:prstGeom>
        </p:spPr>
      </p:pic>
    </p:spTree>
    <p:extLst>
      <p:ext uri="{BB962C8B-B14F-4D97-AF65-F5344CB8AC3E}">
        <p14:creationId xmlns:p14="http://schemas.microsoft.com/office/powerpoint/2010/main" val="8904441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DF370D-E007-672D-972B-44062CFECA85}"/>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465D7141-F247-9B45-9F58-EA5E15583B9D}"/>
              </a:ext>
            </a:extLst>
          </p:cNvPr>
          <p:cNvSpPr>
            <a:spLocks noGrp="1"/>
          </p:cNvSpPr>
          <p:nvPr>
            <p:ph type="title"/>
          </p:nvPr>
        </p:nvSpPr>
        <p:spPr/>
        <p:txBody>
          <a:bodyPr/>
          <a:lstStyle/>
          <a:p>
            <a:r>
              <a:rPr lang="en-GB" dirty="0"/>
              <a:t>Using a NN model as a Q-function</a:t>
            </a:r>
          </a:p>
        </p:txBody>
      </p:sp>
      <p:sp>
        <p:nvSpPr>
          <p:cNvPr id="5" name="Content Placeholder 4">
            <a:extLst>
              <a:ext uri="{FF2B5EF4-FFF2-40B4-BE49-F238E27FC236}">
                <a16:creationId xmlns:a16="http://schemas.microsoft.com/office/drawing/2014/main" id="{86C5A484-D31A-2DC1-A0C4-3014B089555B}"/>
              </a:ext>
            </a:extLst>
          </p:cNvPr>
          <p:cNvSpPr>
            <a:spLocks noGrp="1"/>
          </p:cNvSpPr>
          <p:nvPr>
            <p:ph idx="1"/>
          </p:nvPr>
        </p:nvSpPr>
        <p:spPr/>
        <p:txBody>
          <a:bodyPr>
            <a:normAutofit/>
          </a:bodyPr>
          <a:lstStyle/>
          <a:p>
            <a:r>
              <a:rPr lang="en-GB" b="1" dirty="0"/>
              <a:t>Previously: </a:t>
            </a:r>
            <a:r>
              <a:rPr lang="en-GB" dirty="0"/>
              <a:t>When we had access to a Q-table and wanted to update its values, we would use the </a:t>
            </a:r>
            <a:r>
              <a:rPr lang="en-GB" b="1" dirty="0">
                <a:solidFill>
                  <a:srgbClr val="00B050"/>
                </a:solidFill>
              </a:rPr>
              <a:t>Q-learning</a:t>
            </a:r>
            <a:r>
              <a:rPr lang="en-GB" dirty="0"/>
              <a:t> formula, shown below.</a:t>
            </a:r>
          </a:p>
        </p:txBody>
      </p:sp>
      <p:pic>
        <p:nvPicPr>
          <p:cNvPr id="3" name="Picture 2">
            <a:extLst>
              <a:ext uri="{FF2B5EF4-FFF2-40B4-BE49-F238E27FC236}">
                <a16:creationId xmlns:a16="http://schemas.microsoft.com/office/drawing/2014/main" id="{ACDF51B0-5A5D-2D18-438A-9D8A025ABFAA}"/>
              </a:ext>
            </a:extLst>
          </p:cNvPr>
          <p:cNvPicPr>
            <a:picLocks noChangeAspect="1"/>
          </p:cNvPicPr>
          <p:nvPr/>
        </p:nvPicPr>
        <p:blipFill>
          <a:blip r:embed="rId2"/>
          <a:srcRect t="5645" b="4067"/>
          <a:stretch/>
        </p:blipFill>
        <p:spPr>
          <a:xfrm>
            <a:off x="2310475" y="2982686"/>
            <a:ext cx="7571049" cy="362494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0891189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832246-9C64-E859-1132-E3DE268BE28E}"/>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E75157E8-EA6C-FAF2-2D86-AF25387F894A}"/>
              </a:ext>
            </a:extLst>
          </p:cNvPr>
          <p:cNvSpPr>
            <a:spLocks noGrp="1"/>
          </p:cNvSpPr>
          <p:nvPr>
            <p:ph type="title"/>
          </p:nvPr>
        </p:nvSpPr>
        <p:spPr/>
        <p:txBody>
          <a:bodyPr/>
          <a:lstStyle/>
          <a:p>
            <a:r>
              <a:rPr lang="en-GB" dirty="0"/>
              <a:t>Using a NN model as a Q-function</a:t>
            </a: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28030208-39E6-8E61-CA9D-53A66176BE04}"/>
                  </a:ext>
                </a:extLst>
              </p:cNvPr>
              <p:cNvSpPr>
                <a:spLocks noGrp="1"/>
              </p:cNvSpPr>
              <p:nvPr>
                <p:ph idx="1"/>
              </p:nvPr>
            </p:nvSpPr>
            <p:spPr>
              <a:xfrm>
                <a:off x="838200" y="1825625"/>
                <a:ext cx="10733314" cy="4351338"/>
              </a:xfrm>
            </p:spPr>
            <p:txBody>
              <a:bodyPr>
                <a:normAutofit/>
              </a:bodyPr>
              <a:lstStyle/>
              <a:p>
                <a:pPr marL="0" indent="0">
                  <a:buNone/>
                </a:pPr>
                <a:r>
                  <a:rPr lang="en-GB" b="1" dirty="0"/>
                  <a:t>Definition (</a:t>
                </a:r>
                <a:r>
                  <a:rPr lang="en-GB" b="1" dirty="0">
                    <a:solidFill>
                      <a:srgbClr val="00B050"/>
                    </a:solidFill>
                  </a:rPr>
                  <a:t>a loss function for deep Q-learning?</a:t>
                </a:r>
                <a:r>
                  <a:rPr lang="en-GB" b="1" dirty="0"/>
                  <a:t>):</a:t>
                </a:r>
              </a:p>
              <a:p>
                <a:pPr marL="0" indent="0">
                  <a:buNone/>
                </a:pPr>
                <a:r>
                  <a:rPr lang="en-GB" dirty="0"/>
                  <a:t>Let us reuse the intuition behind this </a:t>
                </a:r>
                <a:r>
                  <a:rPr lang="en-GB" b="1" dirty="0"/>
                  <a:t>temporal difference (TD) formula that was used in </a:t>
                </a:r>
                <a:r>
                  <a:rPr lang="en-GB" b="1" dirty="0">
                    <a:solidFill>
                      <a:srgbClr val="00B050"/>
                    </a:solidFill>
                  </a:rPr>
                  <a:t>Q-learning</a:t>
                </a:r>
                <a:r>
                  <a:rPr lang="en-GB" dirty="0"/>
                  <a:t>.</a:t>
                </a:r>
              </a:p>
              <a:p>
                <a:r>
                  <a:rPr lang="en-GB" dirty="0"/>
                  <a:t>The TD error is the difference </a:t>
                </a:r>
                <a14:m>
                  <m:oMath xmlns:m="http://schemas.openxmlformats.org/officeDocument/2006/math">
                    <m:r>
                      <a:rPr lang="en-GB" b="0" i="1" smtClean="0">
                        <a:latin typeface="Cambria Math" panose="02040503050406030204" pitchFamily="18" charset="0"/>
                      </a:rPr>
                      <m:t>𝛿</m:t>
                    </m:r>
                  </m:oMath>
                </a14:m>
                <a:r>
                  <a:rPr lang="en-GB" dirty="0"/>
                  <a:t> between the current estimate given by the model at a given time </a:t>
                </a:r>
                <a14:m>
                  <m:oMath xmlns:m="http://schemas.openxmlformats.org/officeDocument/2006/math">
                    <m:r>
                      <a:rPr lang="en-GB" i="1" dirty="0" smtClean="0">
                        <a:latin typeface="Cambria Math" panose="02040503050406030204" pitchFamily="18" charset="0"/>
                      </a:rPr>
                      <m:t>𝑄</m:t>
                    </m:r>
                    <m:r>
                      <a:rPr lang="en-GB" i="1" dirty="0" smtClean="0">
                        <a:latin typeface="Cambria Math" panose="02040503050406030204" pitchFamily="18" charset="0"/>
                      </a:rPr>
                      <m:t>(</m:t>
                    </m:r>
                    <m:r>
                      <a:rPr lang="en-GB" i="1" dirty="0" smtClean="0">
                        <a:latin typeface="Cambria Math" panose="02040503050406030204" pitchFamily="18" charset="0"/>
                      </a:rPr>
                      <m:t>𝑠</m:t>
                    </m:r>
                    <m:r>
                      <a:rPr lang="en-GB" i="1" dirty="0" smtClean="0">
                        <a:latin typeface="Cambria Math" panose="02040503050406030204" pitchFamily="18" charset="0"/>
                      </a:rPr>
                      <m:t>, </m:t>
                    </m:r>
                    <m:r>
                      <a:rPr lang="en-GB" i="1" dirty="0" smtClean="0">
                        <a:latin typeface="Cambria Math" panose="02040503050406030204" pitchFamily="18" charset="0"/>
                      </a:rPr>
                      <m:t>𝑎</m:t>
                    </m:r>
                    <m:r>
                      <a:rPr lang="en-GB" i="1" dirty="0" smtClean="0">
                        <a:latin typeface="Cambria Math" panose="02040503050406030204" pitchFamily="18" charset="0"/>
                      </a:rPr>
                      <m:t>)</m:t>
                    </m:r>
                  </m:oMath>
                </a14:m>
                <a:r>
                  <a:rPr lang="en-GB" dirty="0"/>
                  <a:t> and a better estimate </a:t>
                </a:r>
                <a14:m>
                  <m:oMath xmlns:m="http://schemas.openxmlformats.org/officeDocument/2006/math">
                    <m:r>
                      <a:rPr lang="en-GB" i="1" dirty="0" smtClean="0">
                        <a:latin typeface="Cambria Math" panose="02040503050406030204" pitchFamily="18" charset="0"/>
                      </a:rPr>
                      <m:t>𝑦</m:t>
                    </m:r>
                  </m:oMath>
                </a14:m>
                <a:r>
                  <a:rPr lang="en-GB" dirty="0"/>
                  <a:t> (to be defined later), towards which we want to improve.</a:t>
                </a:r>
                <a:br>
                  <a:rPr lang="en-GB" dirty="0"/>
                </a:br>
                <a:endParaRPr lang="en-GB" dirty="0"/>
              </a:p>
              <a:p>
                <a:pPr marL="0" indent="0">
                  <a:buNone/>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𝛿</m:t>
                      </m:r>
                      <m:r>
                        <a:rPr lang="en-GB" b="0" i="1" smtClean="0">
                          <a:latin typeface="Cambria Math" panose="02040503050406030204" pitchFamily="18" charset="0"/>
                        </a:rPr>
                        <m:t>=</m:t>
                      </m:r>
                      <m:r>
                        <a:rPr lang="en-GB" b="0" i="1" smtClean="0">
                          <a:latin typeface="Cambria Math" panose="02040503050406030204" pitchFamily="18" charset="0"/>
                        </a:rPr>
                        <m:t>𝑦</m:t>
                      </m:r>
                      <m:r>
                        <a:rPr lang="en-GB" b="0" i="1" smtClean="0">
                          <a:latin typeface="Cambria Math" panose="02040503050406030204" pitchFamily="18" charset="0"/>
                        </a:rPr>
                        <m:t>−</m:t>
                      </m:r>
                      <m:r>
                        <a:rPr lang="en-GB" b="0" i="1" smtClean="0">
                          <a:latin typeface="Cambria Math" panose="02040503050406030204" pitchFamily="18" charset="0"/>
                        </a:rPr>
                        <m:t>𝑄</m:t>
                      </m:r>
                      <m:r>
                        <a:rPr lang="en-GB" b="0" i="1" smtClean="0">
                          <a:latin typeface="Cambria Math" panose="02040503050406030204" pitchFamily="18" charset="0"/>
                        </a:rPr>
                        <m:t>(</m:t>
                      </m:r>
                      <m:r>
                        <a:rPr lang="en-GB" b="0" i="1" smtClean="0">
                          <a:latin typeface="Cambria Math" panose="02040503050406030204" pitchFamily="18" charset="0"/>
                        </a:rPr>
                        <m:t>𝑠</m:t>
                      </m:r>
                      <m:r>
                        <a:rPr lang="en-GB" b="0" i="1" smtClean="0">
                          <a:latin typeface="Cambria Math" panose="02040503050406030204" pitchFamily="18" charset="0"/>
                        </a:rPr>
                        <m:t>,</m:t>
                      </m:r>
                      <m:r>
                        <a:rPr lang="en-GB" b="0" i="1" smtClean="0">
                          <a:latin typeface="Cambria Math" panose="02040503050406030204" pitchFamily="18" charset="0"/>
                        </a:rPr>
                        <m:t>𝑎</m:t>
                      </m:r>
                      <m:r>
                        <a:rPr lang="en-GB" b="0" i="1" smtClean="0">
                          <a:latin typeface="Cambria Math" panose="02040503050406030204" pitchFamily="18" charset="0"/>
                        </a:rPr>
                        <m:t>)</m:t>
                      </m:r>
                    </m:oMath>
                  </m:oMathPara>
                </a14:m>
                <a:endParaRPr lang="en-GB" dirty="0"/>
              </a:p>
            </p:txBody>
          </p:sp>
        </mc:Choice>
        <mc:Fallback xmlns="">
          <p:sp>
            <p:nvSpPr>
              <p:cNvPr id="5" name="Content Placeholder 4">
                <a:extLst>
                  <a:ext uri="{FF2B5EF4-FFF2-40B4-BE49-F238E27FC236}">
                    <a16:creationId xmlns:a16="http://schemas.microsoft.com/office/drawing/2014/main" id="{28030208-39E6-8E61-CA9D-53A66176BE04}"/>
                  </a:ext>
                </a:extLst>
              </p:cNvPr>
              <p:cNvSpPr>
                <a:spLocks noGrp="1" noRot="1" noChangeAspect="1" noMove="1" noResize="1" noEditPoints="1" noAdjustHandles="1" noChangeArrowheads="1" noChangeShapeType="1" noTextEdit="1"/>
              </p:cNvSpPr>
              <p:nvPr>
                <p:ph idx="1"/>
              </p:nvPr>
            </p:nvSpPr>
            <p:spPr>
              <a:xfrm>
                <a:off x="838200" y="1825625"/>
                <a:ext cx="10733314" cy="4351338"/>
              </a:xfrm>
              <a:blipFill>
                <a:blip r:embed="rId2"/>
                <a:stretch>
                  <a:fillRect l="-1193" t="-2241" r="-625"/>
                </a:stretch>
              </a:blipFill>
            </p:spPr>
            <p:txBody>
              <a:bodyPr/>
              <a:lstStyle/>
              <a:p>
                <a:r>
                  <a:rPr lang="en-GB">
                    <a:noFill/>
                  </a:rPr>
                  <a:t> </a:t>
                </a:r>
              </a:p>
            </p:txBody>
          </p:sp>
        </mc:Fallback>
      </mc:AlternateContent>
    </p:spTree>
    <p:extLst>
      <p:ext uri="{BB962C8B-B14F-4D97-AF65-F5344CB8AC3E}">
        <p14:creationId xmlns:p14="http://schemas.microsoft.com/office/powerpoint/2010/main" val="33440062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9679B2-E694-A763-5F8D-98AFFB4946F5}"/>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E6CC9F6B-2B7A-9BB4-8409-30E99F463A43}"/>
              </a:ext>
            </a:extLst>
          </p:cNvPr>
          <p:cNvSpPr>
            <a:spLocks noGrp="1"/>
          </p:cNvSpPr>
          <p:nvPr>
            <p:ph type="title"/>
          </p:nvPr>
        </p:nvSpPr>
        <p:spPr/>
        <p:txBody>
          <a:bodyPr/>
          <a:lstStyle/>
          <a:p>
            <a:r>
              <a:rPr lang="en-GB" dirty="0"/>
              <a:t>Using a NN model as a Q-function</a:t>
            </a: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B0F3726F-6547-6F78-1C0F-91C44D3265DB}"/>
                  </a:ext>
                </a:extLst>
              </p:cNvPr>
              <p:cNvSpPr>
                <a:spLocks noGrp="1"/>
              </p:cNvSpPr>
              <p:nvPr>
                <p:ph idx="1"/>
              </p:nvPr>
            </p:nvSpPr>
            <p:spPr>
              <a:xfrm>
                <a:off x="838200" y="1825624"/>
                <a:ext cx="10733314" cy="5032375"/>
              </a:xfrm>
            </p:spPr>
            <p:txBody>
              <a:bodyPr>
                <a:normAutofit/>
              </a:bodyPr>
              <a:lstStyle/>
              <a:p>
                <a:pPr marL="0" indent="0">
                  <a:buNone/>
                </a:pPr>
                <a:r>
                  <a:rPr lang="en-GB" b="1" dirty="0"/>
                  <a:t>Definition (</a:t>
                </a:r>
                <a:r>
                  <a:rPr lang="en-GB" b="1" dirty="0">
                    <a:solidFill>
                      <a:srgbClr val="00B050"/>
                    </a:solidFill>
                  </a:rPr>
                  <a:t>a loss function for deep Q-learning?</a:t>
                </a:r>
                <a:r>
                  <a:rPr lang="en-GB" b="1" dirty="0"/>
                  <a:t>):</a:t>
                </a:r>
              </a:p>
              <a:p>
                <a:r>
                  <a:rPr lang="en-GB" dirty="0"/>
                  <a:t>The TD target </a:t>
                </a:r>
                <a14:m>
                  <m:oMath xmlns:m="http://schemas.openxmlformats.org/officeDocument/2006/math">
                    <m:r>
                      <a:rPr lang="en-GB" i="1" dirty="0" smtClean="0">
                        <a:latin typeface="Cambria Math" panose="02040503050406030204" pitchFamily="18" charset="0"/>
                      </a:rPr>
                      <m:t>𝑦</m:t>
                    </m:r>
                  </m:oMath>
                </a14:m>
                <a:r>
                  <a:rPr lang="en-GB" dirty="0"/>
                  <a:t> is defined in two possible ways.</a:t>
                </a:r>
              </a:p>
              <a:p>
                <a:r>
                  <a:rPr lang="en-GB" dirty="0"/>
                  <a:t>We define it as the </a:t>
                </a:r>
                <a:r>
                  <a:rPr lang="en-GB" b="1" dirty="0"/>
                  <a:t>current reward </a:t>
                </a:r>
                <a14:m>
                  <m:oMath xmlns:m="http://schemas.openxmlformats.org/officeDocument/2006/math">
                    <m:r>
                      <a:rPr lang="en-GB" b="1" i="1" smtClean="0">
                        <a:latin typeface="Cambria Math" panose="02040503050406030204" pitchFamily="18" charset="0"/>
                      </a:rPr>
                      <m:t>𝑹</m:t>
                    </m:r>
                  </m:oMath>
                </a14:m>
                <a:r>
                  <a:rPr lang="en-GB" dirty="0"/>
                  <a:t>, plus the best </a:t>
                </a:r>
                <a14:m>
                  <m:oMath xmlns:m="http://schemas.openxmlformats.org/officeDocument/2006/math">
                    <m:r>
                      <a:rPr lang="en-GB" i="1" dirty="0" smtClean="0">
                        <a:latin typeface="Cambria Math" panose="02040503050406030204" pitchFamily="18" charset="0"/>
                      </a:rPr>
                      <m:t>𝑄</m:t>
                    </m:r>
                  </m:oMath>
                </a14:m>
                <a:r>
                  <a:rPr lang="en-GB" dirty="0"/>
                  <a:t> value we would get if we picked the best action </a:t>
                </a:r>
                <a14:m>
                  <m:oMath xmlns:m="http://schemas.openxmlformats.org/officeDocument/2006/math">
                    <m:r>
                      <a:rPr lang="en-GB" b="0" i="1" smtClean="0">
                        <a:latin typeface="Cambria Math" panose="02040503050406030204" pitchFamily="18" charset="0"/>
                      </a:rPr>
                      <m:t>𝑎</m:t>
                    </m:r>
                    <m:r>
                      <a:rPr lang="en-GB" b="0" i="1" smtClean="0">
                        <a:latin typeface="Cambria Math" panose="02040503050406030204" pitchFamily="18" charset="0"/>
                      </a:rPr>
                      <m:t>′</m:t>
                    </m:r>
                  </m:oMath>
                </a14:m>
                <a:r>
                  <a:rPr lang="en-GB" dirty="0"/>
                  <a:t> to use in the next state </a:t>
                </a:r>
                <a14:m>
                  <m:oMath xmlns:m="http://schemas.openxmlformats.org/officeDocument/2006/math">
                    <m:r>
                      <a:rPr lang="en-GB" b="0" i="1" smtClean="0">
                        <a:latin typeface="Cambria Math" panose="02040503050406030204" pitchFamily="18" charset="0"/>
                      </a:rPr>
                      <m:t>𝑠</m:t>
                    </m:r>
                    <m:r>
                      <a:rPr lang="en-GB" b="0" i="1" smtClean="0">
                        <a:latin typeface="Cambria Math" panose="02040503050406030204" pitchFamily="18" charset="0"/>
                      </a:rPr>
                      <m:t>′</m:t>
                    </m:r>
                  </m:oMath>
                </a14:m>
                <a:r>
                  <a:rPr lang="en-GB" dirty="0"/>
                  <a:t> that results from using chosen action </a:t>
                </a:r>
                <a14:m>
                  <m:oMath xmlns:m="http://schemas.openxmlformats.org/officeDocument/2006/math">
                    <m:r>
                      <a:rPr lang="en-GB" i="1" dirty="0" smtClean="0">
                        <a:latin typeface="Cambria Math" panose="02040503050406030204" pitchFamily="18" charset="0"/>
                      </a:rPr>
                      <m:t>𝑎</m:t>
                    </m:r>
                  </m:oMath>
                </a14:m>
                <a:r>
                  <a:rPr lang="en-GB" dirty="0"/>
                  <a:t> in current state </a:t>
                </a:r>
                <a14:m>
                  <m:oMath xmlns:m="http://schemas.openxmlformats.org/officeDocument/2006/math">
                    <m:r>
                      <a:rPr lang="en-GB" i="1" dirty="0" smtClean="0">
                        <a:latin typeface="Cambria Math" panose="02040503050406030204" pitchFamily="18" charset="0"/>
                      </a:rPr>
                      <m:t>𝑠</m:t>
                    </m:r>
                  </m:oMath>
                </a14:m>
                <a:r>
                  <a:rPr lang="en-GB" dirty="0"/>
                  <a:t>.</a:t>
                </a:r>
                <a:br>
                  <a:rPr lang="en-GB" dirty="0"/>
                </a:br>
                <a:endParaRPr lang="en-GB" dirty="0"/>
              </a:p>
              <a:p>
                <a:pPr marL="0" indent="0">
                  <a:buNone/>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𝑦</m:t>
                      </m:r>
                      <m:r>
                        <a:rPr lang="en-GB" b="0" i="1" smtClean="0">
                          <a:latin typeface="Cambria Math" panose="02040503050406030204" pitchFamily="18" charset="0"/>
                        </a:rPr>
                        <m:t>=</m:t>
                      </m:r>
                      <m:r>
                        <a:rPr lang="en-GB" b="0" i="1" smtClean="0">
                          <a:latin typeface="Cambria Math" panose="02040503050406030204" pitchFamily="18" charset="0"/>
                        </a:rPr>
                        <m:t>𝑅</m:t>
                      </m:r>
                      <m:d>
                        <m:dPr>
                          <m:ctrlPr>
                            <a:rPr lang="en-GB" b="0" i="1" smtClean="0">
                              <a:latin typeface="Cambria Math" panose="02040503050406030204" pitchFamily="18" charset="0"/>
                            </a:rPr>
                          </m:ctrlPr>
                        </m:dPr>
                        <m:e>
                          <m:r>
                            <a:rPr lang="en-GB" b="0" i="1" smtClean="0">
                              <a:latin typeface="Cambria Math" panose="02040503050406030204" pitchFamily="18" charset="0"/>
                            </a:rPr>
                            <m:t>𝑠</m:t>
                          </m:r>
                          <m:r>
                            <a:rPr lang="en-GB" b="0" i="1" smtClean="0">
                              <a:latin typeface="Cambria Math" panose="02040503050406030204" pitchFamily="18" charset="0"/>
                            </a:rPr>
                            <m:t>,</m:t>
                          </m:r>
                          <m:r>
                            <a:rPr lang="en-GB" b="0" i="1" smtClean="0">
                              <a:latin typeface="Cambria Math" panose="02040503050406030204" pitchFamily="18" charset="0"/>
                            </a:rPr>
                            <m:t>𝑎</m:t>
                          </m:r>
                        </m:e>
                      </m:d>
                      <m:r>
                        <a:rPr lang="en-GB" b="0" i="1" smtClean="0">
                          <a:latin typeface="Cambria Math" panose="02040503050406030204" pitchFamily="18" charset="0"/>
                        </a:rPr>
                        <m:t>+</m:t>
                      </m:r>
                      <m:r>
                        <a:rPr lang="en-GB" b="0" i="1" smtClean="0">
                          <a:latin typeface="Cambria Math" panose="02040503050406030204" pitchFamily="18" charset="0"/>
                        </a:rPr>
                        <m:t>𝛾</m:t>
                      </m:r>
                      <m:func>
                        <m:funcPr>
                          <m:ctrlPr>
                            <a:rPr lang="en-GB" b="0" i="1" smtClean="0">
                              <a:latin typeface="Cambria Math" panose="02040503050406030204" pitchFamily="18" charset="0"/>
                            </a:rPr>
                          </m:ctrlPr>
                        </m:funcPr>
                        <m:fName>
                          <m:limLow>
                            <m:limLowPr>
                              <m:ctrlPr>
                                <a:rPr lang="en-GB" b="0" i="1" smtClean="0">
                                  <a:latin typeface="Cambria Math" panose="02040503050406030204" pitchFamily="18" charset="0"/>
                                </a:rPr>
                              </m:ctrlPr>
                            </m:limLowPr>
                            <m:e>
                              <m:r>
                                <m:rPr>
                                  <m:sty m:val="p"/>
                                </m:rPr>
                                <a:rPr lang="en-GB" b="0" i="0" smtClean="0">
                                  <a:latin typeface="Cambria Math" panose="02040503050406030204" pitchFamily="18" charset="0"/>
                                </a:rPr>
                                <m:t>max</m:t>
                              </m:r>
                            </m:e>
                            <m:lim>
                              <m:r>
                                <a:rPr lang="en-GB" b="0" i="1" smtClean="0">
                                  <a:latin typeface="Cambria Math" panose="02040503050406030204" pitchFamily="18" charset="0"/>
                                </a:rPr>
                                <m:t>𝑎</m:t>
                              </m:r>
                              <m:r>
                                <a:rPr lang="en-GB" b="0" i="1" smtClean="0">
                                  <a:latin typeface="Cambria Math" panose="02040503050406030204" pitchFamily="18" charset="0"/>
                                </a:rPr>
                                <m:t>′</m:t>
                              </m:r>
                            </m:lim>
                          </m:limLow>
                        </m:fName>
                        <m:e>
                          <m:r>
                            <a:rPr lang="en-GB" b="0" i="1" smtClean="0">
                              <a:latin typeface="Cambria Math" panose="02040503050406030204" pitchFamily="18" charset="0"/>
                            </a:rPr>
                            <m:t>[</m:t>
                          </m:r>
                          <m:r>
                            <a:rPr lang="en-GB" b="0" i="1" smtClean="0">
                              <a:latin typeface="Cambria Math" panose="02040503050406030204" pitchFamily="18" charset="0"/>
                            </a:rPr>
                            <m:t>𝑄</m:t>
                          </m:r>
                          <m:r>
                            <a:rPr lang="en-GB" b="0" i="1" smtClean="0">
                              <a:latin typeface="Cambria Math" panose="02040503050406030204" pitchFamily="18" charset="0"/>
                            </a:rPr>
                            <m:t>(</m:t>
                          </m:r>
                          <m:sSup>
                            <m:sSupPr>
                              <m:ctrlPr>
                                <a:rPr lang="en-GB" b="0" i="1" smtClean="0">
                                  <a:latin typeface="Cambria Math" panose="02040503050406030204" pitchFamily="18" charset="0"/>
                                </a:rPr>
                              </m:ctrlPr>
                            </m:sSupPr>
                            <m:e>
                              <m:r>
                                <a:rPr lang="en-GB" b="0" i="1" smtClean="0">
                                  <a:latin typeface="Cambria Math" panose="02040503050406030204" pitchFamily="18" charset="0"/>
                                </a:rPr>
                                <m:t>𝑠</m:t>
                              </m:r>
                            </m:e>
                            <m:sup>
                              <m:r>
                                <a:rPr lang="en-GB" b="0" i="1" smtClean="0">
                                  <a:latin typeface="Cambria Math" panose="02040503050406030204" pitchFamily="18" charset="0"/>
                                </a:rPr>
                                <m:t>′</m:t>
                              </m:r>
                            </m:sup>
                          </m:sSup>
                          <m:r>
                            <a:rPr lang="en-GB" b="0" i="1" smtClean="0">
                              <a:latin typeface="Cambria Math" panose="02040503050406030204" pitchFamily="18" charset="0"/>
                            </a:rPr>
                            <m:t>, </m:t>
                          </m:r>
                          <m:sSup>
                            <m:sSupPr>
                              <m:ctrlPr>
                                <a:rPr lang="en-GB" b="0" i="1" smtClean="0">
                                  <a:latin typeface="Cambria Math" panose="02040503050406030204" pitchFamily="18" charset="0"/>
                                </a:rPr>
                              </m:ctrlPr>
                            </m:sSupPr>
                            <m:e>
                              <m:r>
                                <a:rPr lang="en-GB" b="0" i="1" smtClean="0">
                                  <a:latin typeface="Cambria Math" panose="02040503050406030204" pitchFamily="18" charset="0"/>
                                </a:rPr>
                                <m:t>𝑎</m:t>
                              </m:r>
                            </m:e>
                            <m:sup>
                              <m:r>
                                <a:rPr lang="en-GB" b="0" i="1" smtClean="0">
                                  <a:latin typeface="Cambria Math" panose="02040503050406030204" pitchFamily="18" charset="0"/>
                                </a:rPr>
                                <m:t>′</m:t>
                              </m:r>
                            </m:sup>
                          </m:sSup>
                          <m:r>
                            <a:rPr lang="en-GB" b="0" i="1" smtClean="0">
                              <a:latin typeface="Cambria Math" panose="02040503050406030204" pitchFamily="18" charset="0"/>
                            </a:rPr>
                            <m:t>)]</m:t>
                          </m:r>
                        </m:e>
                      </m:func>
                    </m:oMath>
                  </m:oMathPara>
                </a14:m>
                <a:endParaRPr lang="en-GB" dirty="0"/>
              </a:p>
              <a:p>
                <a:pPr marL="0" indent="0">
                  <a:buNone/>
                </a:pPr>
                <a:endParaRPr lang="en-GB" dirty="0"/>
              </a:p>
              <a:p>
                <a:pPr marL="0" indent="0">
                  <a:buNone/>
                </a:pPr>
                <a:r>
                  <a:rPr lang="en-GB" dirty="0"/>
                  <a:t>Here, </a:t>
                </a:r>
                <a14:m>
                  <m:oMath xmlns:m="http://schemas.openxmlformats.org/officeDocument/2006/math">
                    <m:r>
                      <a:rPr lang="en-GB" b="0" i="1" smtClean="0">
                        <a:latin typeface="Cambria Math" panose="02040503050406030204" pitchFamily="18" charset="0"/>
                      </a:rPr>
                      <m:t>𝛾</m:t>
                    </m:r>
                  </m:oMath>
                </a14:m>
                <a:r>
                  <a:rPr lang="en-GB" dirty="0"/>
                  <a:t> is the </a:t>
                </a:r>
                <a:r>
                  <a:rPr lang="en-GB" b="1" dirty="0"/>
                  <a:t>discount factor</a:t>
                </a:r>
                <a:r>
                  <a:rPr lang="en-GB" dirty="0"/>
                  <a:t>, as before in the Q-learning formula.</a:t>
                </a:r>
              </a:p>
            </p:txBody>
          </p:sp>
        </mc:Choice>
        <mc:Fallback xmlns="">
          <p:sp>
            <p:nvSpPr>
              <p:cNvPr id="5" name="Content Placeholder 4">
                <a:extLst>
                  <a:ext uri="{FF2B5EF4-FFF2-40B4-BE49-F238E27FC236}">
                    <a16:creationId xmlns:a16="http://schemas.microsoft.com/office/drawing/2014/main" id="{B0F3726F-6547-6F78-1C0F-91C44D3265DB}"/>
                  </a:ext>
                </a:extLst>
              </p:cNvPr>
              <p:cNvSpPr>
                <a:spLocks noGrp="1" noRot="1" noChangeAspect="1" noMove="1" noResize="1" noEditPoints="1" noAdjustHandles="1" noChangeArrowheads="1" noChangeShapeType="1" noTextEdit="1"/>
              </p:cNvSpPr>
              <p:nvPr>
                <p:ph idx="1"/>
              </p:nvPr>
            </p:nvSpPr>
            <p:spPr>
              <a:xfrm>
                <a:off x="838200" y="1825624"/>
                <a:ext cx="10733314" cy="5032375"/>
              </a:xfrm>
              <a:blipFill>
                <a:blip r:embed="rId2"/>
                <a:stretch>
                  <a:fillRect l="-1193" t="-1937" r="-1761"/>
                </a:stretch>
              </a:blipFill>
            </p:spPr>
            <p:txBody>
              <a:bodyPr/>
              <a:lstStyle/>
              <a:p>
                <a:r>
                  <a:rPr lang="en-GB">
                    <a:noFill/>
                  </a:rPr>
                  <a:t> </a:t>
                </a:r>
              </a:p>
            </p:txBody>
          </p:sp>
        </mc:Fallback>
      </mc:AlternateContent>
    </p:spTree>
    <p:extLst>
      <p:ext uri="{BB962C8B-B14F-4D97-AF65-F5344CB8AC3E}">
        <p14:creationId xmlns:p14="http://schemas.microsoft.com/office/powerpoint/2010/main" val="16236148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910EA2-BEA1-96AA-402A-A64881348CA5}"/>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838B8796-CD21-8362-3477-435ACE758288}"/>
              </a:ext>
            </a:extLst>
          </p:cNvPr>
          <p:cNvSpPr>
            <a:spLocks noGrp="1"/>
          </p:cNvSpPr>
          <p:nvPr>
            <p:ph type="title"/>
          </p:nvPr>
        </p:nvSpPr>
        <p:spPr/>
        <p:txBody>
          <a:bodyPr/>
          <a:lstStyle/>
          <a:p>
            <a:r>
              <a:rPr lang="en-GB" dirty="0"/>
              <a:t>Using a NN model as a Q-function</a:t>
            </a: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5F4BA94B-C6A0-D08E-BF82-95C1D86FB7AB}"/>
                  </a:ext>
                </a:extLst>
              </p:cNvPr>
              <p:cNvSpPr>
                <a:spLocks noGrp="1"/>
              </p:cNvSpPr>
              <p:nvPr>
                <p:ph idx="1"/>
              </p:nvPr>
            </p:nvSpPr>
            <p:spPr>
              <a:xfrm>
                <a:off x="838200" y="1825624"/>
                <a:ext cx="10733314" cy="5032375"/>
              </a:xfrm>
            </p:spPr>
            <p:txBody>
              <a:bodyPr>
                <a:normAutofit/>
              </a:bodyPr>
              <a:lstStyle/>
              <a:p>
                <a:pPr marL="0" indent="0">
                  <a:buNone/>
                </a:pPr>
                <a:r>
                  <a:rPr lang="en-GB" b="1" dirty="0"/>
                  <a:t>Definition (</a:t>
                </a:r>
                <a:r>
                  <a:rPr lang="en-GB" b="1" dirty="0">
                    <a:solidFill>
                      <a:srgbClr val="00B050"/>
                    </a:solidFill>
                  </a:rPr>
                  <a:t>a loss function for deep Q-learning?</a:t>
                </a:r>
                <a:r>
                  <a:rPr lang="en-GB" b="1" dirty="0"/>
                  <a:t>):</a:t>
                </a:r>
              </a:p>
              <a:p>
                <a:r>
                  <a:rPr lang="en-GB" dirty="0"/>
                  <a:t>The TD target </a:t>
                </a:r>
                <a14:m>
                  <m:oMath xmlns:m="http://schemas.openxmlformats.org/officeDocument/2006/math">
                    <m:r>
                      <a:rPr lang="en-GB" i="1" dirty="0" smtClean="0">
                        <a:latin typeface="Cambria Math" panose="02040503050406030204" pitchFamily="18" charset="0"/>
                      </a:rPr>
                      <m:t>𝑦</m:t>
                    </m:r>
                  </m:oMath>
                </a14:m>
                <a:r>
                  <a:rPr lang="en-GB" dirty="0"/>
                  <a:t> is defined in two possible ways.</a:t>
                </a:r>
              </a:p>
              <a:p>
                <a:r>
                  <a:rPr lang="en-GB" dirty="0"/>
                  <a:t>This can only be calculated if the game does not end immediately after using action </a:t>
                </a:r>
                <a14:m>
                  <m:oMath xmlns:m="http://schemas.openxmlformats.org/officeDocument/2006/math">
                    <m:r>
                      <a:rPr lang="en-GB" i="1" dirty="0" smtClean="0">
                        <a:latin typeface="Cambria Math" panose="02040503050406030204" pitchFamily="18" charset="0"/>
                      </a:rPr>
                      <m:t>𝑎</m:t>
                    </m:r>
                  </m:oMath>
                </a14:m>
                <a:r>
                  <a:rPr lang="en-GB" dirty="0"/>
                  <a:t> in current state </a:t>
                </a:r>
                <a14:m>
                  <m:oMath xmlns:m="http://schemas.openxmlformats.org/officeDocument/2006/math">
                    <m:r>
                      <a:rPr lang="en-GB" i="1" dirty="0" smtClean="0">
                        <a:latin typeface="Cambria Math" panose="02040503050406030204" pitchFamily="18" charset="0"/>
                      </a:rPr>
                      <m:t>𝑠</m:t>
                    </m:r>
                  </m:oMath>
                </a14:m>
                <a:r>
                  <a:rPr lang="en-GB" dirty="0"/>
                  <a:t>.</a:t>
                </a:r>
              </a:p>
              <a:p>
                <a:r>
                  <a:rPr lang="en-GB" dirty="0"/>
                  <a:t>If the action </a:t>
                </a:r>
                <a14:m>
                  <m:oMath xmlns:m="http://schemas.openxmlformats.org/officeDocument/2006/math">
                    <m:r>
                      <a:rPr lang="en-GB" i="1" dirty="0" smtClean="0">
                        <a:latin typeface="Cambria Math" panose="02040503050406030204" pitchFamily="18" charset="0"/>
                      </a:rPr>
                      <m:t>𝑎</m:t>
                    </m:r>
                  </m:oMath>
                </a14:m>
                <a:r>
                  <a:rPr lang="en-GB" dirty="0"/>
                  <a:t> is the last one produced in the game, we will then simply define </a:t>
                </a:r>
                <a14:m>
                  <m:oMath xmlns:m="http://schemas.openxmlformats.org/officeDocument/2006/math">
                    <m:r>
                      <a:rPr lang="en-GB" i="1" dirty="0" smtClean="0">
                        <a:latin typeface="Cambria Math" panose="02040503050406030204" pitchFamily="18" charset="0"/>
                      </a:rPr>
                      <m:t>𝑦</m:t>
                    </m:r>
                  </m:oMath>
                </a14:m>
                <a:r>
                  <a:rPr lang="en-GB" dirty="0"/>
                  <a:t> as the current reward.</a:t>
                </a:r>
              </a:p>
              <a:p>
                <a:endParaRPr lang="en-GB" dirty="0"/>
              </a:p>
              <a:p>
                <a:pPr marL="0" indent="0">
                  <a:buNone/>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𝑦</m:t>
                      </m:r>
                      <m:r>
                        <a:rPr lang="en-GB" b="0" i="1" smtClean="0">
                          <a:latin typeface="Cambria Math" panose="02040503050406030204" pitchFamily="18" charset="0"/>
                        </a:rPr>
                        <m:t>=</m:t>
                      </m:r>
                      <m:r>
                        <a:rPr lang="en-GB" b="0" i="1" smtClean="0">
                          <a:latin typeface="Cambria Math" panose="02040503050406030204" pitchFamily="18" charset="0"/>
                        </a:rPr>
                        <m:t>𝑅</m:t>
                      </m:r>
                      <m:r>
                        <a:rPr lang="en-GB" b="0" i="1" smtClean="0">
                          <a:latin typeface="Cambria Math" panose="02040503050406030204" pitchFamily="18" charset="0"/>
                        </a:rPr>
                        <m:t>(</m:t>
                      </m:r>
                      <m:r>
                        <a:rPr lang="en-GB" b="0" i="1" smtClean="0">
                          <a:latin typeface="Cambria Math" panose="02040503050406030204" pitchFamily="18" charset="0"/>
                        </a:rPr>
                        <m:t>𝑠</m:t>
                      </m:r>
                      <m:r>
                        <a:rPr lang="en-GB" b="0" i="1" smtClean="0">
                          <a:latin typeface="Cambria Math" panose="02040503050406030204" pitchFamily="18" charset="0"/>
                        </a:rPr>
                        <m:t>,</m:t>
                      </m:r>
                      <m:r>
                        <a:rPr lang="en-GB" b="0" i="1" smtClean="0">
                          <a:latin typeface="Cambria Math" panose="02040503050406030204" pitchFamily="18" charset="0"/>
                        </a:rPr>
                        <m:t>𝑎</m:t>
                      </m:r>
                      <m:r>
                        <a:rPr lang="en-GB" b="0" i="1" smtClean="0">
                          <a:latin typeface="Cambria Math" panose="02040503050406030204" pitchFamily="18" charset="0"/>
                        </a:rPr>
                        <m:t>)</m:t>
                      </m:r>
                    </m:oMath>
                  </m:oMathPara>
                </a14:m>
                <a:endParaRPr lang="en-GB" dirty="0"/>
              </a:p>
            </p:txBody>
          </p:sp>
        </mc:Choice>
        <mc:Fallback xmlns="">
          <p:sp>
            <p:nvSpPr>
              <p:cNvPr id="5" name="Content Placeholder 4">
                <a:extLst>
                  <a:ext uri="{FF2B5EF4-FFF2-40B4-BE49-F238E27FC236}">
                    <a16:creationId xmlns:a16="http://schemas.microsoft.com/office/drawing/2014/main" id="{5F4BA94B-C6A0-D08E-BF82-95C1D86FB7AB}"/>
                  </a:ext>
                </a:extLst>
              </p:cNvPr>
              <p:cNvSpPr>
                <a:spLocks noGrp="1" noRot="1" noChangeAspect="1" noMove="1" noResize="1" noEditPoints="1" noAdjustHandles="1" noChangeArrowheads="1" noChangeShapeType="1" noTextEdit="1"/>
              </p:cNvSpPr>
              <p:nvPr>
                <p:ph idx="1"/>
              </p:nvPr>
            </p:nvSpPr>
            <p:spPr>
              <a:xfrm>
                <a:off x="838200" y="1825624"/>
                <a:ext cx="10733314" cy="5032375"/>
              </a:xfrm>
              <a:blipFill>
                <a:blip r:embed="rId2"/>
                <a:stretch>
                  <a:fillRect l="-1193" t="-1937" r="-1705"/>
                </a:stretch>
              </a:blipFill>
            </p:spPr>
            <p:txBody>
              <a:bodyPr/>
              <a:lstStyle/>
              <a:p>
                <a:r>
                  <a:rPr lang="en-GB">
                    <a:noFill/>
                  </a:rPr>
                  <a:t> </a:t>
                </a:r>
              </a:p>
            </p:txBody>
          </p:sp>
        </mc:Fallback>
      </mc:AlternateContent>
    </p:spTree>
    <p:extLst>
      <p:ext uri="{BB962C8B-B14F-4D97-AF65-F5344CB8AC3E}">
        <p14:creationId xmlns:p14="http://schemas.microsoft.com/office/powerpoint/2010/main" val="10493897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D40417-A4D3-4CE8-96E7-708E2439AE7B}"/>
              </a:ext>
            </a:extLst>
          </p:cNvPr>
          <p:cNvSpPr>
            <a:spLocks noGrp="1"/>
          </p:cNvSpPr>
          <p:nvPr>
            <p:ph type="title"/>
          </p:nvPr>
        </p:nvSpPr>
        <p:spPr/>
        <p:txBody>
          <a:bodyPr/>
          <a:lstStyle/>
          <a:p>
            <a:r>
              <a:rPr lang="en-US" dirty="0"/>
              <a:t>About this week</a:t>
            </a:r>
            <a:endParaRPr lang="en-GB" dirty="0"/>
          </a:p>
        </p:txBody>
      </p:sp>
      <p:sp>
        <p:nvSpPr>
          <p:cNvPr id="3" name="Content Placeholder 2">
            <a:extLst>
              <a:ext uri="{FF2B5EF4-FFF2-40B4-BE49-F238E27FC236}">
                <a16:creationId xmlns:a16="http://schemas.microsoft.com/office/drawing/2014/main" id="{35995840-A9D9-479A-A34F-EA7DC229D38E}"/>
              </a:ext>
            </a:extLst>
          </p:cNvPr>
          <p:cNvSpPr>
            <a:spLocks noGrp="1"/>
          </p:cNvSpPr>
          <p:nvPr>
            <p:ph idx="1"/>
          </p:nvPr>
        </p:nvSpPr>
        <p:spPr/>
        <p:txBody>
          <a:bodyPr>
            <a:normAutofit/>
          </a:bodyPr>
          <a:lstStyle/>
          <a:p>
            <a:pPr marL="514350" indent="-514350">
              <a:buFont typeface="+mj-lt"/>
              <a:buAutoNum type="arabicPeriod"/>
            </a:pPr>
            <a:r>
              <a:rPr lang="en-US" dirty="0">
                <a:solidFill>
                  <a:schemeClr val="bg1">
                    <a:lumMod val="65000"/>
                  </a:schemeClr>
                </a:solidFill>
              </a:rPr>
              <a:t>What is </a:t>
            </a:r>
            <a:r>
              <a:rPr lang="en-US" b="1" dirty="0">
                <a:solidFill>
                  <a:schemeClr val="bg1">
                    <a:lumMod val="65000"/>
                  </a:schemeClr>
                </a:solidFill>
              </a:rPr>
              <a:t>Reinforcement</a:t>
            </a:r>
            <a:r>
              <a:rPr lang="en-US" dirty="0">
                <a:solidFill>
                  <a:schemeClr val="bg1">
                    <a:lumMod val="65000"/>
                  </a:schemeClr>
                </a:solidFill>
              </a:rPr>
              <a:t> </a:t>
            </a:r>
            <a:r>
              <a:rPr lang="en-US" b="1" dirty="0">
                <a:solidFill>
                  <a:schemeClr val="bg1">
                    <a:lumMod val="65000"/>
                  </a:schemeClr>
                </a:solidFill>
              </a:rPr>
              <a:t>Learning</a:t>
            </a:r>
            <a:r>
              <a:rPr lang="en-US" dirty="0">
                <a:solidFill>
                  <a:schemeClr val="bg1">
                    <a:lumMod val="65000"/>
                  </a:schemeClr>
                </a:solidFill>
              </a:rPr>
              <a:t>?</a:t>
            </a:r>
          </a:p>
          <a:p>
            <a:pPr marL="514350" indent="-514350">
              <a:buFont typeface="+mj-lt"/>
              <a:buAutoNum type="arabicPeriod"/>
            </a:pPr>
            <a:r>
              <a:rPr lang="en-US" dirty="0">
                <a:solidFill>
                  <a:schemeClr val="bg1">
                    <a:lumMod val="65000"/>
                  </a:schemeClr>
                </a:solidFill>
              </a:rPr>
              <a:t>What are the key ideas behind </a:t>
            </a:r>
            <a:r>
              <a:rPr lang="en-US" b="1" dirty="0">
                <a:solidFill>
                  <a:schemeClr val="bg1">
                    <a:lumMod val="65000"/>
                  </a:schemeClr>
                </a:solidFill>
              </a:rPr>
              <a:t>reinforcement</a:t>
            </a:r>
            <a:r>
              <a:rPr lang="en-US" dirty="0">
                <a:solidFill>
                  <a:schemeClr val="bg1">
                    <a:lumMod val="65000"/>
                  </a:schemeClr>
                </a:solidFill>
              </a:rPr>
              <a:t> </a:t>
            </a:r>
            <a:r>
              <a:rPr lang="en-US" b="1" dirty="0">
                <a:solidFill>
                  <a:schemeClr val="bg1">
                    <a:lumMod val="65000"/>
                  </a:schemeClr>
                </a:solidFill>
              </a:rPr>
              <a:t>learning</a:t>
            </a:r>
            <a:r>
              <a:rPr lang="en-US" dirty="0">
                <a:solidFill>
                  <a:schemeClr val="bg1">
                    <a:lumMod val="65000"/>
                  </a:schemeClr>
                </a:solidFill>
              </a:rPr>
              <a:t> and its </a:t>
            </a:r>
            <a:r>
              <a:rPr lang="en-US" b="1" dirty="0">
                <a:solidFill>
                  <a:schemeClr val="bg1">
                    <a:lumMod val="65000"/>
                  </a:schemeClr>
                </a:solidFill>
              </a:rPr>
              <a:t>framework</a:t>
            </a:r>
            <a:r>
              <a:rPr lang="en-US" dirty="0">
                <a:solidFill>
                  <a:schemeClr val="bg1">
                    <a:lumMod val="65000"/>
                  </a:schemeClr>
                </a:solidFill>
              </a:rPr>
              <a:t>?</a:t>
            </a:r>
          </a:p>
          <a:p>
            <a:pPr marL="514350" indent="-514350">
              <a:buFont typeface="+mj-lt"/>
              <a:buAutoNum type="arabicPeriod"/>
            </a:pPr>
            <a:r>
              <a:rPr lang="en-US" dirty="0">
                <a:solidFill>
                  <a:schemeClr val="bg1">
                    <a:lumMod val="65000"/>
                  </a:schemeClr>
                </a:solidFill>
              </a:rPr>
              <a:t>What is the </a:t>
            </a:r>
            <a:r>
              <a:rPr lang="en-US" b="1" dirty="0">
                <a:solidFill>
                  <a:schemeClr val="bg1">
                    <a:lumMod val="65000"/>
                  </a:schemeClr>
                </a:solidFill>
              </a:rPr>
              <a:t>exploration</a:t>
            </a:r>
            <a:r>
              <a:rPr lang="en-US" dirty="0">
                <a:solidFill>
                  <a:schemeClr val="bg1">
                    <a:lumMod val="65000"/>
                  </a:schemeClr>
                </a:solidFill>
              </a:rPr>
              <a:t> </a:t>
            </a:r>
            <a:r>
              <a:rPr lang="en-US" b="1" dirty="0">
                <a:solidFill>
                  <a:schemeClr val="bg1">
                    <a:lumMod val="65000"/>
                  </a:schemeClr>
                </a:solidFill>
              </a:rPr>
              <a:t>vs</a:t>
            </a:r>
            <a:r>
              <a:rPr lang="en-US" dirty="0">
                <a:solidFill>
                  <a:schemeClr val="bg1">
                    <a:lumMod val="65000"/>
                  </a:schemeClr>
                </a:solidFill>
              </a:rPr>
              <a:t>. </a:t>
            </a:r>
            <a:r>
              <a:rPr lang="en-US" b="1" dirty="0">
                <a:solidFill>
                  <a:schemeClr val="bg1">
                    <a:lumMod val="65000"/>
                  </a:schemeClr>
                </a:solidFill>
              </a:rPr>
              <a:t>exploitation</a:t>
            </a:r>
            <a:r>
              <a:rPr lang="en-US" dirty="0">
                <a:solidFill>
                  <a:schemeClr val="bg1">
                    <a:lumMod val="65000"/>
                  </a:schemeClr>
                </a:solidFill>
              </a:rPr>
              <a:t> </a:t>
            </a:r>
            <a:r>
              <a:rPr lang="en-US" b="1" dirty="0">
                <a:solidFill>
                  <a:schemeClr val="bg1">
                    <a:lumMod val="65000"/>
                  </a:schemeClr>
                </a:solidFill>
              </a:rPr>
              <a:t>tradeoff</a:t>
            </a:r>
            <a:r>
              <a:rPr lang="en-US" dirty="0">
                <a:solidFill>
                  <a:schemeClr val="bg1">
                    <a:lumMod val="65000"/>
                  </a:schemeClr>
                </a:solidFill>
              </a:rPr>
              <a:t>?</a:t>
            </a:r>
          </a:p>
          <a:p>
            <a:pPr marL="514350" indent="-514350">
              <a:buFont typeface="+mj-lt"/>
              <a:buAutoNum type="arabicPeriod"/>
            </a:pPr>
            <a:r>
              <a:rPr lang="en-US" dirty="0">
                <a:solidFill>
                  <a:schemeClr val="bg1">
                    <a:lumMod val="65000"/>
                  </a:schemeClr>
                </a:solidFill>
              </a:rPr>
              <a:t>How do we </a:t>
            </a:r>
            <a:r>
              <a:rPr lang="en-US" b="1" dirty="0">
                <a:solidFill>
                  <a:schemeClr val="bg1">
                    <a:lumMod val="65000"/>
                  </a:schemeClr>
                </a:solidFill>
              </a:rPr>
              <a:t>train</a:t>
            </a:r>
            <a:r>
              <a:rPr lang="en-US" dirty="0">
                <a:solidFill>
                  <a:schemeClr val="bg1">
                    <a:lumMod val="65000"/>
                  </a:schemeClr>
                </a:solidFill>
              </a:rPr>
              <a:t> an </a:t>
            </a:r>
            <a:r>
              <a:rPr lang="en-US" b="1" dirty="0">
                <a:solidFill>
                  <a:schemeClr val="bg1">
                    <a:lumMod val="65000"/>
                  </a:schemeClr>
                </a:solidFill>
              </a:rPr>
              <a:t>RL</a:t>
            </a:r>
            <a:r>
              <a:rPr lang="en-US" dirty="0">
                <a:solidFill>
                  <a:schemeClr val="bg1">
                    <a:lumMod val="65000"/>
                  </a:schemeClr>
                </a:solidFill>
              </a:rPr>
              <a:t> </a:t>
            </a:r>
            <a:r>
              <a:rPr lang="en-US" b="1" dirty="0">
                <a:solidFill>
                  <a:schemeClr val="bg1">
                    <a:lumMod val="65000"/>
                  </a:schemeClr>
                </a:solidFill>
              </a:rPr>
              <a:t>agent</a:t>
            </a:r>
            <a:r>
              <a:rPr lang="en-US" dirty="0">
                <a:solidFill>
                  <a:schemeClr val="bg1">
                    <a:lumMod val="65000"/>
                  </a:schemeClr>
                </a:solidFill>
              </a:rPr>
              <a:t> by exploring, then progressively exploiting?</a:t>
            </a:r>
          </a:p>
          <a:p>
            <a:pPr marL="514350" indent="-514350">
              <a:buFont typeface="+mj-lt"/>
              <a:buAutoNum type="arabicPeriod"/>
            </a:pPr>
            <a:r>
              <a:rPr lang="en-US" dirty="0">
                <a:solidFill>
                  <a:schemeClr val="bg1">
                    <a:lumMod val="65000"/>
                  </a:schemeClr>
                </a:solidFill>
              </a:rPr>
              <a:t>What are some </a:t>
            </a:r>
            <a:r>
              <a:rPr lang="en-US" b="1" dirty="0">
                <a:solidFill>
                  <a:schemeClr val="bg1">
                    <a:lumMod val="65000"/>
                  </a:schemeClr>
                </a:solidFill>
              </a:rPr>
              <a:t>advanced</a:t>
            </a:r>
            <a:r>
              <a:rPr lang="en-US" dirty="0">
                <a:solidFill>
                  <a:schemeClr val="bg1">
                    <a:lumMod val="65000"/>
                  </a:schemeClr>
                </a:solidFill>
              </a:rPr>
              <a:t> </a:t>
            </a:r>
            <a:r>
              <a:rPr lang="en-US" b="1" dirty="0">
                <a:solidFill>
                  <a:schemeClr val="bg1">
                    <a:lumMod val="65000"/>
                  </a:schemeClr>
                </a:solidFill>
              </a:rPr>
              <a:t>strategies</a:t>
            </a:r>
            <a:r>
              <a:rPr lang="en-US" dirty="0">
                <a:solidFill>
                  <a:schemeClr val="bg1">
                    <a:lumMod val="65000"/>
                  </a:schemeClr>
                </a:solidFill>
              </a:rPr>
              <a:t> in </a:t>
            </a:r>
            <a:r>
              <a:rPr lang="en-US" b="1" dirty="0">
                <a:solidFill>
                  <a:schemeClr val="bg1">
                    <a:lumMod val="65000"/>
                  </a:schemeClr>
                </a:solidFill>
              </a:rPr>
              <a:t>multi-arm</a:t>
            </a:r>
            <a:r>
              <a:rPr lang="en-US" dirty="0">
                <a:solidFill>
                  <a:schemeClr val="bg1">
                    <a:lumMod val="65000"/>
                  </a:schemeClr>
                </a:solidFill>
              </a:rPr>
              <a:t> </a:t>
            </a:r>
            <a:r>
              <a:rPr lang="en-US" b="1" dirty="0">
                <a:solidFill>
                  <a:schemeClr val="bg1">
                    <a:lumMod val="65000"/>
                  </a:schemeClr>
                </a:solidFill>
              </a:rPr>
              <a:t>bandit</a:t>
            </a:r>
            <a:r>
              <a:rPr lang="en-US" dirty="0">
                <a:solidFill>
                  <a:schemeClr val="bg1">
                    <a:lumMod val="65000"/>
                  </a:schemeClr>
                </a:solidFill>
              </a:rPr>
              <a:t> </a:t>
            </a:r>
            <a:r>
              <a:rPr lang="en-US" b="1" dirty="0">
                <a:solidFill>
                  <a:schemeClr val="bg1">
                    <a:lumMod val="65000"/>
                  </a:schemeClr>
                </a:solidFill>
              </a:rPr>
              <a:t>problems</a:t>
            </a:r>
            <a:r>
              <a:rPr lang="en-US" dirty="0">
                <a:solidFill>
                  <a:schemeClr val="bg1">
                    <a:lumMod val="65000"/>
                  </a:schemeClr>
                </a:solidFill>
              </a:rPr>
              <a:t>?</a:t>
            </a:r>
          </a:p>
          <a:p>
            <a:pPr marL="514350" indent="-514350">
              <a:buFont typeface="+mj-lt"/>
              <a:buAutoNum type="arabicPeriod"/>
            </a:pPr>
            <a:r>
              <a:rPr lang="en-US" dirty="0">
                <a:solidFill>
                  <a:schemeClr val="bg1">
                    <a:lumMod val="65000"/>
                  </a:schemeClr>
                </a:solidFill>
              </a:rPr>
              <a:t>What are the </a:t>
            </a:r>
            <a:r>
              <a:rPr lang="en-US" b="1" dirty="0">
                <a:solidFill>
                  <a:schemeClr val="bg1">
                    <a:lumMod val="65000"/>
                  </a:schemeClr>
                </a:solidFill>
              </a:rPr>
              <a:t>Q</a:t>
            </a:r>
            <a:r>
              <a:rPr lang="en-US" dirty="0">
                <a:solidFill>
                  <a:schemeClr val="bg1">
                    <a:lumMod val="65000"/>
                  </a:schemeClr>
                </a:solidFill>
              </a:rPr>
              <a:t> and </a:t>
            </a:r>
            <a:r>
              <a:rPr lang="en-US" b="1" dirty="0">
                <a:solidFill>
                  <a:schemeClr val="bg1">
                    <a:lumMod val="65000"/>
                  </a:schemeClr>
                </a:solidFill>
              </a:rPr>
              <a:t>V functions </a:t>
            </a:r>
            <a:r>
              <a:rPr lang="en-US" dirty="0">
                <a:solidFill>
                  <a:schemeClr val="bg1">
                    <a:lumMod val="65000"/>
                  </a:schemeClr>
                </a:solidFill>
              </a:rPr>
              <a:t>for a RL problem?</a:t>
            </a:r>
          </a:p>
          <a:p>
            <a:pPr marL="514350" indent="-514350">
              <a:buFont typeface="+mj-lt"/>
              <a:buAutoNum type="arabicPeriod"/>
            </a:pPr>
            <a:r>
              <a:rPr lang="en-US" dirty="0">
                <a:solidFill>
                  <a:schemeClr val="bg1">
                    <a:lumMod val="65000"/>
                  </a:schemeClr>
                </a:solidFill>
              </a:rPr>
              <a:t>What is </a:t>
            </a:r>
            <a:r>
              <a:rPr lang="en-US" b="1" dirty="0">
                <a:solidFill>
                  <a:schemeClr val="bg1">
                    <a:lumMod val="65000"/>
                  </a:schemeClr>
                </a:solidFill>
              </a:rPr>
              <a:t>Q-learning</a:t>
            </a:r>
            <a:r>
              <a:rPr lang="en-US" dirty="0">
                <a:solidFill>
                  <a:schemeClr val="bg1">
                    <a:lumMod val="65000"/>
                  </a:schemeClr>
                </a:solidFill>
              </a:rPr>
              <a:t> and how can it be implemented in RL problems? </a:t>
            </a:r>
          </a:p>
          <a:p>
            <a:pPr marL="514350" indent="-514350">
              <a:buFont typeface="+mj-lt"/>
              <a:buAutoNum type="arabicPeriod"/>
            </a:pPr>
            <a:endParaRPr lang="en-GB" dirty="0"/>
          </a:p>
        </p:txBody>
      </p:sp>
    </p:spTree>
    <p:extLst>
      <p:ext uri="{BB962C8B-B14F-4D97-AF65-F5344CB8AC3E}">
        <p14:creationId xmlns:p14="http://schemas.microsoft.com/office/powerpoint/2010/main" val="34425019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1F3482-0960-67E3-46D0-62D8D277979C}"/>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00AEF408-3B99-B2B8-7AB5-3B1529B5F19E}"/>
              </a:ext>
            </a:extLst>
          </p:cNvPr>
          <p:cNvSpPr>
            <a:spLocks noGrp="1"/>
          </p:cNvSpPr>
          <p:nvPr>
            <p:ph type="title"/>
          </p:nvPr>
        </p:nvSpPr>
        <p:spPr/>
        <p:txBody>
          <a:bodyPr/>
          <a:lstStyle/>
          <a:p>
            <a:r>
              <a:rPr lang="en-GB" dirty="0"/>
              <a:t>Using a NN model as a Q-function</a:t>
            </a:r>
          </a:p>
        </p:txBody>
      </p:sp>
      <mc:AlternateContent xmlns:mc="http://schemas.openxmlformats.org/markup-compatibility/2006">
        <mc:Choice xmlns:a14="http://schemas.microsoft.com/office/drawing/2010/main" Requires="a14">
          <p:sp>
            <p:nvSpPr>
              <p:cNvPr id="5" name="Content Placeholder 4">
                <a:extLst>
                  <a:ext uri="{FF2B5EF4-FFF2-40B4-BE49-F238E27FC236}">
                    <a16:creationId xmlns:a16="http://schemas.microsoft.com/office/drawing/2014/main" id="{68FD3CF1-9AA6-94AC-70C9-E4D726122EE8}"/>
                  </a:ext>
                </a:extLst>
              </p:cNvPr>
              <p:cNvSpPr>
                <a:spLocks noGrp="1"/>
              </p:cNvSpPr>
              <p:nvPr>
                <p:ph idx="1"/>
              </p:nvPr>
            </p:nvSpPr>
            <p:spPr>
              <a:xfrm>
                <a:off x="838200" y="1825625"/>
                <a:ext cx="10733314" cy="4351338"/>
              </a:xfrm>
            </p:spPr>
            <p:txBody>
              <a:bodyPr>
                <a:normAutofit/>
              </a:bodyPr>
              <a:lstStyle/>
              <a:p>
                <a:pPr marL="0" indent="0">
                  <a:buNone/>
                </a:pPr>
                <a:r>
                  <a:rPr lang="en-GB" b="1" dirty="0"/>
                  <a:t>Definition (</a:t>
                </a:r>
                <a:r>
                  <a:rPr lang="en-GB" b="1" dirty="0">
                    <a:solidFill>
                      <a:srgbClr val="00B050"/>
                    </a:solidFill>
                  </a:rPr>
                  <a:t>a loss function for deep Q-learning?</a:t>
                </a:r>
                <a:r>
                  <a:rPr lang="en-GB" b="1" dirty="0"/>
                  <a:t>):</a:t>
                </a:r>
              </a:p>
              <a:p>
                <a:r>
                  <a:rPr lang="en-GB" dirty="0"/>
                  <a:t>The goal is then to reduce </a:t>
                </a:r>
                <a14:m>
                  <m:oMath xmlns:m="http://schemas.openxmlformats.org/officeDocument/2006/math">
                    <m:r>
                      <a:rPr lang="en-GB" b="0" i="1" smtClean="0">
                        <a:latin typeface="Cambria Math" panose="02040503050406030204" pitchFamily="18" charset="0"/>
                      </a:rPr>
                      <m:t>𝛿</m:t>
                    </m:r>
                  </m:oMath>
                </a14:m>
                <a:r>
                  <a:rPr lang="en-GB" dirty="0"/>
                  <a:t> to zero by adjusting the parameters in the model that approximates the values of </a:t>
                </a:r>
                <a14:m>
                  <m:oMath xmlns:m="http://schemas.openxmlformats.org/officeDocument/2006/math">
                    <m:r>
                      <a:rPr lang="en-GB" i="1" dirty="0" smtClean="0">
                        <a:latin typeface="Cambria Math" panose="02040503050406030204" pitchFamily="18" charset="0"/>
                      </a:rPr>
                      <m:t>𝑄</m:t>
                    </m:r>
                    <m:r>
                      <a:rPr lang="en-GB" i="1" dirty="0" smtClean="0">
                        <a:latin typeface="Cambria Math" panose="02040503050406030204" pitchFamily="18" charset="0"/>
                      </a:rPr>
                      <m:t>(</m:t>
                    </m:r>
                    <m:r>
                      <a:rPr lang="en-GB" i="1" dirty="0" err="1" smtClean="0">
                        <a:latin typeface="Cambria Math" panose="02040503050406030204" pitchFamily="18" charset="0"/>
                      </a:rPr>
                      <m:t>𝑠</m:t>
                    </m:r>
                    <m:r>
                      <a:rPr lang="en-GB" i="1" dirty="0" err="1" smtClean="0">
                        <a:latin typeface="Cambria Math" panose="02040503050406030204" pitchFamily="18" charset="0"/>
                      </a:rPr>
                      <m:t>,</m:t>
                    </m:r>
                    <m:r>
                      <a:rPr lang="en-GB" i="1" dirty="0" err="1" smtClean="0">
                        <a:latin typeface="Cambria Math" panose="02040503050406030204" pitchFamily="18" charset="0"/>
                      </a:rPr>
                      <m:t>𝑎</m:t>
                    </m:r>
                    <m:r>
                      <a:rPr lang="en-GB" i="1" dirty="0" smtClean="0">
                        <a:latin typeface="Cambria Math" panose="02040503050406030204" pitchFamily="18" charset="0"/>
                      </a:rPr>
                      <m:t>)</m:t>
                    </m:r>
                  </m:oMath>
                </a14:m>
                <a:r>
                  <a:rPr lang="en-GB" dirty="0"/>
                  <a:t>.</a:t>
                </a:r>
              </a:p>
              <a:p>
                <a:r>
                  <a:rPr lang="en-GB" dirty="0"/>
                  <a:t>A </a:t>
                </a:r>
                <a:r>
                  <a:rPr lang="en-GB" b="1" dirty="0">
                    <a:solidFill>
                      <a:srgbClr val="00B050"/>
                    </a:solidFill>
                  </a:rPr>
                  <a:t>possible loss function </a:t>
                </a:r>
                <a:r>
                  <a:rPr lang="en-GB" dirty="0"/>
                  <a:t>that encourages the value of </a:t>
                </a:r>
                <a14:m>
                  <m:oMath xmlns:m="http://schemas.openxmlformats.org/officeDocument/2006/math">
                    <m:r>
                      <a:rPr lang="en-GB" b="0" i="1" smtClean="0">
                        <a:latin typeface="Cambria Math" panose="02040503050406030204" pitchFamily="18" charset="0"/>
                      </a:rPr>
                      <m:t>𝛿</m:t>
                    </m:r>
                  </m:oMath>
                </a14:m>
                <a:r>
                  <a:rPr lang="en-GB" dirty="0"/>
                  <a:t> going to 0, is then simply the squared TD error </a:t>
                </a:r>
                <a14:m>
                  <m:oMath xmlns:m="http://schemas.openxmlformats.org/officeDocument/2006/math">
                    <m:r>
                      <a:rPr lang="en-GB" b="0" i="1" smtClean="0">
                        <a:latin typeface="Cambria Math" panose="02040503050406030204" pitchFamily="18" charset="0"/>
                      </a:rPr>
                      <m:t>𝐿</m:t>
                    </m:r>
                  </m:oMath>
                </a14:m>
                <a:r>
                  <a:rPr lang="en-GB" dirty="0"/>
                  <a:t>:</a:t>
                </a:r>
                <a:br>
                  <a:rPr lang="en-GB" dirty="0"/>
                </a:br>
                <a:endParaRPr lang="en-GB" dirty="0"/>
              </a:p>
              <a:p>
                <a:pPr marL="0" indent="0">
                  <a:buNone/>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𝐿</m:t>
                      </m:r>
                      <m:r>
                        <a:rPr lang="en-GB" b="0" i="1" smtClean="0">
                          <a:latin typeface="Cambria Math" panose="02040503050406030204" pitchFamily="18" charset="0"/>
                        </a:rPr>
                        <m:t>=</m:t>
                      </m:r>
                      <m:sSup>
                        <m:sSupPr>
                          <m:ctrlPr>
                            <a:rPr lang="en-GB" b="0" i="1" smtClean="0">
                              <a:latin typeface="Cambria Math" panose="02040503050406030204" pitchFamily="18" charset="0"/>
                            </a:rPr>
                          </m:ctrlPr>
                        </m:sSupPr>
                        <m:e>
                          <m:r>
                            <a:rPr lang="en-GB" b="0" i="1" smtClean="0">
                              <a:latin typeface="Cambria Math" panose="02040503050406030204" pitchFamily="18" charset="0"/>
                            </a:rPr>
                            <m:t>𝛿</m:t>
                          </m:r>
                        </m:e>
                        <m:sup>
                          <m:r>
                            <a:rPr lang="en-GB" b="0" i="1" smtClean="0">
                              <a:latin typeface="Cambria Math" panose="02040503050406030204" pitchFamily="18" charset="0"/>
                            </a:rPr>
                            <m:t>2</m:t>
                          </m:r>
                        </m:sup>
                      </m:sSup>
                      <m:r>
                        <a:rPr lang="en-GB" b="0" i="1" smtClean="0">
                          <a:latin typeface="Cambria Math" panose="02040503050406030204" pitchFamily="18" charset="0"/>
                        </a:rPr>
                        <m:t>=</m:t>
                      </m:r>
                      <m:sSup>
                        <m:sSupPr>
                          <m:ctrlPr>
                            <a:rPr lang="en-GB" b="0" i="1" smtClean="0">
                              <a:latin typeface="Cambria Math" panose="02040503050406030204" pitchFamily="18" charset="0"/>
                            </a:rPr>
                          </m:ctrlPr>
                        </m:sSupPr>
                        <m:e>
                          <m:d>
                            <m:dPr>
                              <m:ctrlPr>
                                <a:rPr lang="en-GB" b="0" i="1" smtClean="0">
                                  <a:latin typeface="Cambria Math" panose="02040503050406030204" pitchFamily="18" charset="0"/>
                                </a:rPr>
                              </m:ctrlPr>
                            </m:dPr>
                            <m:e>
                              <m:r>
                                <a:rPr lang="en-GB" b="0" i="1" smtClean="0">
                                  <a:latin typeface="Cambria Math" panose="02040503050406030204" pitchFamily="18" charset="0"/>
                                </a:rPr>
                                <m:t>𝑦</m:t>
                              </m:r>
                              <m:r>
                                <a:rPr lang="en-GB" b="0" i="1" smtClean="0">
                                  <a:latin typeface="Cambria Math" panose="02040503050406030204" pitchFamily="18" charset="0"/>
                                </a:rPr>
                                <m:t>−</m:t>
                              </m:r>
                              <m:r>
                                <a:rPr lang="en-GB" b="0" i="1" smtClean="0">
                                  <a:latin typeface="Cambria Math" panose="02040503050406030204" pitchFamily="18" charset="0"/>
                                </a:rPr>
                                <m:t>𝑄</m:t>
                              </m:r>
                              <m:r>
                                <a:rPr lang="en-GB" b="0" i="1" smtClean="0">
                                  <a:latin typeface="Cambria Math" panose="02040503050406030204" pitchFamily="18" charset="0"/>
                                </a:rPr>
                                <m:t>(</m:t>
                              </m:r>
                              <m:r>
                                <a:rPr lang="fr-FR" b="0" i="1" smtClean="0">
                                  <a:latin typeface="Cambria Math" panose="02040503050406030204" pitchFamily="18" charset="0"/>
                                </a:rPr>
                                <m:t>𝑠</m:t>
                              </m:r>
                              <m:r>
                                <a:rPr lang="en-GB" b="0" i="1" smtClean="0">
                                  <a:latin typeface="Cambria Math" panose="02040503050406030204" pitchFamily="18" charset="0"/>
                                </a:rPr>
                                <m:t>,</m:t>
                              </m:r>
                              <m:r>
                                <a:rPr lang="en-GB" b="0" i="1" smtClean="0">
                                  <a:latin typeface="Cambria Math" panose="02040503050406030204" pitchFamily="18" charset="0"/>
                                </a:rPr>
                                <m:t>𝑎</m:t>
                              </m:r>
                              <m:r>
                                <a:rPr lang="en-GB" b="0" i="1" smtClean="0">
                                  <a:latin typeface="Cambria Math" panose="02040503050406030204" pitchFamily="18" charset="0"/>
                                </a:rPr>
                                <m:t>)</m:t>
                              </m:r>
                            </m:e>
                          </m:d>
                        </m:e>
                        <m:sup>
                          <m:r>
                            <a:rPr lang="en-GB" b="0" i="1" smtClean="0">
                              <a:latin typeface="Cambria Math" panose="02040503050406030204" pitchFamily="18" charset="0"/>
                            </a:rPr>
                            <m:t>2</m:t>
                          </m:r>
                        </m:sup>
                      </m:sSup>
                      <m:r>
                        <a:rPr lang="en-GB" b="0" i="1" smtClean="0">
                          <a:latin typeface="Cambria Math" panose="02040503050406030204" pitchFamily="18" charset="0"/>
                        </a:rPr>
                        <m:t> </m:t>
                      </m:r>
                    </m:oMath>
                  </m:oMathPara>
                </a14:m>
                <a:endParaRPr lang="en-GB" dirty="0"/>
              </a:p>
              <a:p>
                <a:pPr marL="0" indent="0">
                  <a:buNone/>
                </a:pPr>
                <a:endParaRPr lang="en-GB" dirty="0"/>
              </a:p>
              <a:p>
                <a:pPr marL="0" indent="0">
                  <a:buNone/>
                </a:pPr>
                <a:r>
                  <a:rPr lang="en-GB" dirty="0"/>
                  <a:t>This loss function is commonly referred to as the </a:t>
                </a:r>
                <a:r>
                  <a:rPr lang="en-GB" b="1" dirty="0">
                    <a:solidFill>
                      <a:srgbClr val="00B050"/>
                    </a:solidFill>
                  </a:rPr>
                  <a:t>deep Q-learning loss</a:t>
                </a:r>
                <a:r>
                  <a:rPr lang="en-GB" dirty="0"/>
                  <a:t>.</a:t>
                </a:r>
              </a:p>
            </p:txBody>
          </p:sp>
        </mc:Choice>
        <mc:Fallback>
          <p:sp>
            <p:nvSpPr>
              <p:cNvPr id="5" name="Content Placeholder 4">
                <a:extLst>
                  <a:ext uri="{FF2B5EF4-FFF2-40B4-BE49-F238E27FC236}">
                    <a16:creationId xmlns:a16="http://schemas.microsoft.com/office/drawing/2014/main" id="{68FD3CF1-9AA6-94AC-70C9-E4D726122EE8}"/>
                  </a:ext>
                </a:extLst>
              </p:cNvPr>
              <p:cNvSpPr>
                <a:spLocks noGrp="1" noRot="1" noChangeAspect="1" noMove="1" noResize="1" noEditPoints="1" noAdjustHandles="1" noChangeArrowheads="1" noChangeShapeType="1" noTextEdit="1"/>
              </p:cNvSpPr>
              <p:nvPr>
                <p:ph idx="1"/>
              </p:nvPr>
            </p:nvSpPr>
            <p:spPr>
              <a:xfrm>
                <a:off x="838200" y="1825625"/>
                <a:ext cx="10733314" cy="4351338"/>
              </a:xfrm>
              <a:blipFill>
                <a:blip r:embed="rId2"/>
                <a:stretch>
                  <a:fillRect l="-1193" t="-2241" r="-227"/>
                </a:stretch>
              </a:blipFill>
            </p:spPr>
            <p:txBody>
              <a:bodyPr/>
              <a:lstStyle/>
              <a:p>
                <a:r>
                  <a:rPr lang="en-GB">
                    <a:noFill/>
                  </a:rPr>
                  <a:t> </a:t>
                </a:r>
              </a:p>
            </p:txBody>
          </p:sp>
        </mc:Fallback>
      </mc:AlternateContent>
    </p:spTree>
    <p:extLst>
      <p:ext uri="{BB962C8B-B14F-4D97-AF65-F5344CB8AC3E}">
        <p14:creationId xmlns:p14="http://schemas.microsoft.com/office/powerpoint/2010/main" val="7116002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6929EA-7E23-BBA0-5C16-3A2217A05E2B}"/>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C3F9EF83-D627-8782-D1CB-7D59AD462CFC}"/>
              </a:ext>
            </a:extLst>
          </p:cNvPr>
          <p:cNvSpPr>
            <a:spLocks noGrp="1"/>
          </p:cNvSpPr>
          <p:nvPr>
            <p:ph type="title"/>
          </p:nvPr>
        </p:nvSpPr>
        <p:spPr/>
        <p:txBody>
          <a:bodyPr/>
          <a:lstStyle/>
          <a:p>
            <a:r>
              <a:rPr lang="en-GB" dirty="0"/>
              <a:t>Implementing our loss function and training</a:t>
            </a: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A88CBA63-0D3C-937B-3775-D31836BD3C89}"/>
                  </a:ext>
                </a:extLst>
              </p:cNvPr>
              <p:cNvSpPr>
                <a:spLocks noGrp="1"/>
              </p:cNvSpPr>
              <p:nvPr>
                <p:ph idx="1"/>
              </p:nvPr>
            </p:nvSpPr>
            <p:spPr/>
            <p:txBody>
              <a:bodyPr>
                <a:normAutofit/>
              </a:bodyPr>
              <a:lstStyle/>
              <a:p>
                <a:pPr marL="0" indent="0">
                  <a:buNone/>
                </a:pPr>
                <a:r>
                  <a:rPr lang="en-GB" dirty="0"/>
                  <a:t>Following the mathematical intuition about the TD loss, we can implement the loss function</a:t>
                </a:r>
                <a14:m>
                  <m:oMath xmlns:m="http://schemas.openxmlformats.org/officeDocument/2006/math">
                    <m:r>
                      <a:rPr lang="en-GB" b="0" i="0" smtClean="0">
                        <a:latin typeface="Cambria Math" panose="02040503050406030204" pitchFamily="18" charset="0"/>
                      </a:rPr>
                      <m:t> </m:t>
                    </m:r>
                    <m:r>
                      <a:rPr lang="en-GB" b="0" i="1" smtClean="0">
                        <a:latin typeface="Cambria Math" panose="02040503050406030204" pitchFamily="18" charset="0"/>
                      </a:rPr>
                      <m:t>𝐿</m:t>
                    </m:r>
                  </m:oMath>
                </a14:m>
                <a:r>
                  <a:rPr lang="en-GB" dirty="0"/>
                  <a:t> as shown below.</a:t>
                </a:r>
              </a:p>
            </p:txBody>
          </p:sp>
        </mc:Choice>
        <mc:Fallback xmlns="">
          <p:sp>
            <p:nvSpPr>
              <p:cNvPr id="5" name="Content Placeholder 4">
                <a:extLst>
                  <a:ext uri="{FF2B5EF4-FFF2-40B4-BE49-F238E27FC236}">
                    <a16:creationId xmlns:a16="http://schemas.microsoft.com/office/drawing/2014/main" id="{A88CBA63-0D3C-937B-3775-D31836BD3C89}"/>
                  </a:ext>
                </a:extLst>
              </p:cNvPr>
              <p:cNvSpPr>
                <a:spLocks noGrp="1" noRot="1" noChangeAspect="1" noMove="1" noResize="1" noEditPoints="1" noAdjustHandles="1" noChangeArrowheads="1" noChangeShapeType="1" noTextEdit="1"/>
              </p:cNvSpPr>
              <p:nvPr>
                <p:ph idx="1"/>
              </p:nvPr>
            </p:nvSpPr>
            <p:spPr>
              <a:blipFill>
                <a:blip r:embed="rId2"/>
                <a:stretch>
                  <a:fillRect l="-1217" t="-2241"/>
                </a:stretch>
              </a:blipFill>
            </p:spPr>
            <p:txBody>
              <a:bodyPr/>
              <a:lstStyle/>
              <a:p>
                <a:r>
                  <a:rPr lang="en-GB">
                    <a:noFill/>
                  </a:rPr>
                  <a:t> </a:t>
                </a:r>
              </a:p>
            </p:txBody>
          </p:sp>
        </mc:Fallback>
      </mc:AlternateContent>
      <p:pic>
        <p:nvPicPr>
          <p:cNvPr id="6" name="Picture 5">
            <a:extLst>
              <a:ext uri="{FF2B5EF4-FFF2-40B4-BE49-F238E27FC236}">
                <a16:creationId xmlns:a16="http://schemas.microsoft.com/office/drawing/2014/main" id="{26055C71-42C0-1BF0-EBEB-320C47411E83}"/>
              </a:ext>
            </a:extLst>
          </p:cNvPr>
          <p:cNvPicPr>
            <a:picLocks noChangeAspect="1"/>
          </p:cNvPicPr>
          <p:nvPr/>
        </p:nvPicPr>
        <p:blipFill>
          <a:blip r:embed="rId3"/>
          <a:stretch>
            <a:fillRect/>
          </a:stretch>
        </p:blipFill>
        <p:spPr>
          <a:xfrm>
            <a:off x="838200" y="3291908"/>
            <a:ext cx="10790290" cy="3019992"/>
          </a:xfrm>
          <a:prstGeom prst="rect">
            <a:avLst/>
          </a:prstGeom>
        </p:spPr>
      </p:pic>
    </p:spTree>
    <p:extLst>
      <p:ext uri="{BB962C8B-B14F-4D97-AF65-F5344CB8AC3E}">
        <p14:creationId xmlns:p14="http://schemas.microsoft.com/office/powerpoint/2010/main" val="19400197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AA3B6A-B841-B118-B002-11CE3D858C06}"/>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8977F564-9115-8A90-647C-B6F0A6BF2C7D}"/>
              </a:ext>
            </a:extLst>
          </p:cNvPr>
          <p:cNvSpPr>
            <a:spLocks noGrp="1"/>
          </p:cNvSpPr>
          <p:nvPr>
            <p:ph type="title"/>
          </p:nvPr>
        </p:nvSpPr>
        <p:spPr/>
        <p:txBody>
          <a:bodyPr/>
          <a:lstStyle/>
          <a:p>
            <a:r>
              <a:rPr lang="en-GB" dirty="0"/>
              <a:t>Implementing our loss function and training</a:t>
            </a: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55EBC35B-EA9E-E04D-3E16-B5BBA13330CE}"/>
                  </a:ext>
                </a:extLst>
              </p:cNvPr>
              <p:cNvSpPr>
                <a:spLocks noGrp="1"/>
              </p:cNvSpPr>
              <p:nvPr>
                <p:ph idx="1"/>
              </p:nvPr>
            </p:nvSpPr>
            <p:spPr/>
            <p:txBody>
              <a:bodyPr>
                <a:normAutofit/>
              </a:bodyPr>
              <a:lstStyle/>
              <a:p>
                <a:pPr marL="0" indent="0">
                  <a:buNone/>
                </a:pPr>
                <a:r>
                  <a:rPr lang="en-GB" dirty="0"/>
                  <a:t>Following the mathematical intuition about the TD loss, we can implement the loss function</a:t>
                </a:r>
                <a14:m>
                  <m:oMath xmlns:m="http://schemas.openxmlformats.org/officeDocument/2006/math">
                    <m:r>
                      <a:rPr lang="en-GB" b="0" i="0" smtClean="0">
                        <a:latin typeface="Cambria Math" panose="02040503050406030204" pitchFamily="18" charset="0"/>
                      </a:rPr>
                      <m:t> </m:t>
                    </m:r>
                    <m:r>
                      <a:rPr lang="en-GB" b="0" i="1" smtClean="0">
                        <a:latin typeface="Cambria Math" panose="02040503050406030204" pitchFamily="18" charset="0"/>
                      </a:rPr>
                      <m:t>𝐿</m:t>
                    </m:r>
                  </m:oMath>
                </a14:m>
                <a:r>
                  <a:rPr lang="en-GB" dirty="0"/>
                  <a:t> as shown below.</a:t>
                </a:r>
              </a:p>
              <a:p>
                <a:pPr marL="0" indent="0">
                  <a:buNone/>
                </a:pPr>
                <a:r>
                  <a:rPr lang="en-GB" dirty="0"/>
                  <a:t>Then, trust that the </a:t>
                </a:r>
                <a:r>
                  <a:rPr lang="en-GB" dirty="0" err="1"/>
                  <a:t>autograd</a:t>
                </a:r>
                <a:r>
                  <a:rPr lang="en-GB" dirty="0"/>
                  <a:t> and </a:t>
                </a:r>
                <a:r>
                  <a:rPr lang="en-GB" dirty="0" err="1"/>
                  <a:t>optimizer.step</a:t>
                </a:r>
                <a:r>
                  <a:rPr lang="en-GB" dirty="0"/>
                  <a:t>() will do the job!</a:t>
                </a:r>
              </a:p>
            </p:txBody>
          </p:sp>
        </mc:Choice>
        <mc:Fallback xmlns="">
          <p:sp>
            <p:nvSpPr>
              <p:cNvPr id="5" name="Content Placeholder 4">
                <a:extLst>
                  <a:ext uri="{FF2B5EF4-FFF2-40B4-BE49-F238E27FC236}">
                    <a16:creationId xmlns:a16="http://schemas.microsoft.com/office/drawing/2014/main" id="{55EBC35B-EA9E-E04D-3E16-B5BBA13330CE}"/>
                  </a:ext>
                </a:extLst>
              </p:cNvPr>
              <p:cNvSpPr>
                <a:spLocks noGrp="1" noRot="1" noChangeAspect="1" noMove="1" noResize="1" noEditPoints="1" noAdjustHandles="1" noChangeArrowheads="1" noChangeShapeType="1" noTextEdit="1"/>
              </p:cNvSpPr>
              <p:nvPr>
                <p:ph idx="1"/>
              </p:nvPr>
            </p:nvSpPr>
            <p:spPr>
              <a:blipFill>
                <a:blip r:embed="rId2"/>
                <a:stretch>
                  <a:fillRect l="-1217" t="-2241"/>
                </a:stretch>
              </a:blipFill>
            </p:spPr>
            <p:txBody>
              <a:bodyPr/>
              <a:lstStyle/>
              <a:p>
                <a:r>
                  <a:rPr lang="en-GB">
                    <a:noFill/>
                  </a:rPr>
                  <a:t> </a:t>
                </a:r>
              </a:p>
            </p:txBody>
          </p:sp>
        </mc:Fallback>
      </mc:AlternateContent>
      <p:pic>
        <p:nvPicPr>
          <p:cNvPr id="3" name="Picture 2">
            <a:extLst>
              <a:ext uri="{FF2B5EF4-FFF2-40B4-BE49-F238E27FC236}">
                <a16:creationId xmlns:a16="http://schemas.microsoft.com/office/drawing/2014/main" id="{B7646DAB-8A29-1D90-E9C8-3366FA4CE5DA}"/>
              </a:ext>
            </a:extLst>
          </p:cNvPr>
          <p:cNvPicPr>
            <a:picLocks noChangeAspect="1"/>
          </p:cNvPicPr>
          <p:nvPr/>
        </p:nvPicPr>
        <p:blipFill>
          <a:blip r:embed="rId3"/>
          <a:stretch>
            <a:fillRect/>
          </a:stretch>
        </p:blipFill>
        <p:spPr>
          <a:xfrm>
            <a:off x="2848456" y="3385456"/>
            <a:ext cx="6495088" cy="3421326"/>
          </a:xfrm>
          <a:prstGeom prst="rect">
            <a:avLst/>
          </a:prstGeom>
        </p:spPr>
      </p:pic>
    </p:spTree>
    <p:extLst>
      <p:ext uri="{BB962C8B-B14F-4D97-AF65-F5344CB8AC3E}">
        <p14:creationId xmlns:p14="http://schemas.microsoft.com/office/powerpoint/2010/main" val="24755582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9229BE-B49A-91FF-6162-6520450AED25}"/>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272B2679-656E-43B3-219A-2A49A45238BD}"/>
              </a:ext>
            </a:extLst>
          </p:cNvPr>
          <p:cNvSpPr>
            <a:spLocks noGrp="1"/>
          </p:cNvSpPr>
          <p:nvPr>
            <p:ph type="title"/>
          </p:nvPr>
        </p:nvSpPr>
        <p:spPr/>
        <p:txBody>
          <a:bodyPr/>
          <a:lstStyle/>
          <a:p>
            <a:r>
              <a:rPr lang="en-GB" dirty="0"/>
              <a:t>Using a NN model as a Q-function</a:t>
            </a:r>
          </a:p>
        </p:txBody>
      </p:sp>
      <p:sp>
        <p:nvSpPr>
          <p:cNvPr id="5" name="Content Placeholder 4">
            <a:extLst>
              <a:ext uri="{FF2B5EF4-FFF2-40B4-BE49-F238E27FC236}">
                <a16:creationId xmlns:a16="http://schemas.microsoft.com/office/drawing/2014/main" id="{D01AA15C-2DA0-460C-23F1-A0002D5766C9}"/>
              </a:ext>
            </a:extLst>
          </p:cNvPr>
          <p:cNvSpPr>
            <a:spLocks noGrp="1"/>
          </p:cNvSpPr>
          <p:nvPr>
            <p:ph idx="1"/>
          </p:nvPr>
        </p:nvSpPr>
        <p:spPr>
          <a:xfrm>
            <a:off x="838200" y="1825624"/>
            <a:ext cx="10755086" cy="5032375"/>
          </a:xfrm>
        </p:spPr>
        <p:txBody>
          <a:bodyPr>
            <a:normAutofit/>
          </a:bodyPr>
          <a:lstStyle/>
          <a:p>
            <a:pPr marL="0" indent="0">
              <a:buNone/>
            </a:pPr>
            <a:r>
              <a:rPr lang="en-GB" dirty="0"/>
              <a:t>Next, we define our Deep Q-Learning agent, which interacts with the environment and learns an optimal policy using a neural network. Our </a:t>
            </a:r>
            <a:r>
              <a:rPr lang="en-GB" dirty="0" err="1"/>
              <a:t>DQLAgent</a:t>
            </a:r>
            <a:r>
              <a:rPr lang="en-GB" dirty="0"/>
              <a:t> class represents an AI agent that:</a:t>
            </a:r>
          </a:p>
          <a:p>
            <a:pPr marL="514350" indent="-514350">
              <a:buFont typeface="+mj-lt"/>
              <a:buAutoNum type="arabicPeriod"/>
            </a:pPr>
            <a:r>
              <a:rPr lang="en-GB" dirty="0"/>
              <a:t>Uses a deep neural network (Q-Network) to approximate Q-values. </a:t>
            </a:r>
          </a:p>
          <a:p>
            <a:pPr marL="514350" indent="-514350">
              <a:buFont typeface="+mj-lt"/>
              <a:buAutoNum type="arabicPeriod"/>
            </a:pPr>
            <a:r>
              <a:rPr lang="en-GB" dirty="0"/>
              <a:t>Explores and exploits the environment.</a:t>
            </a:r>
          </a:p>
          <a:p>
            <a:pPr marL="514350" indent="-514350">
              <a:buFont typeface="+mj-lt"/>
              <a:buAutoNum type="arabicPeriod"/>
            </a:pPr>
            <a:r>
              <a:rPr lang="en-GB" dirty="0"/>
              <a:t>Trains using Deep Q-Learning (DQL) by adjusting NN parameters to learn the optimal Q-values, so that the RL agent policy is able to find the optimal actions to use in any given state.</a:t>
            </a:r>
          </a:p>
          <a:p>
            <a:pPr marL="514350" indent="-514350">
              <a:buFont typeface="+mj-lt"/>
              <a:buAutoNum type="arabicPeriod"/>
            </a:pPr>
            <a:r>
              <a:rPr lang="en-GB" b="1" dirty="0">
                <a:solidFill>
                  <a:schemeClr val="accent2"/>
                </a:solidFill>
              </a:rPr>
              <a:t>Improves over time by balancing exploration and exploitation, with exploration rate decay (and we keep track of training performance!)</a:t>
            </a:r>
          </a:p>
        </p:txBody>
      </p:sp>
    </p:spTree>
    <p:extLst>
      <p:ext uri="{BB962C8B-B14F-4D97-AF65-F5344CB8AC3E}">
        <p14:creationId xmlns:p14="http://schemas.microsoft.com/office/powerpoint/2010/main" val="18493716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118E72-4F99-937C-D57E-940DEC8F1D7C}"/>
              </a:ext>
            </a:extLst>
          </p:cNvPr>
          <p:cNvSpPr>
            <a:spLocks noGrp="1"/>
          </p:cNvSpPr>
          <p:nvPr>
            <p:ph type="title"/>
          </p:nvPr>
        </p:nvSpPr>
        <p:spPr/>
        <p:txBody>
          <a:bodyPr/>
          <a:lstStyle/>
          <a:p>
            <a:r>
              <a:rPr lang="en-GB" dirty="0"/>
              <a:t>Training procedure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34A74B2-5EB1-B52C-999C-F6F0F6A8F36B}"/>
                  </a:ext>
                </a:extLst>
              </p:cNvPr>
              <p:cNvSpPr>
                <a:spLocks noGrp="1"/>
              </p:cNvSpPr>
              <p:nvPr>
                <p:ph idx="1"/>
              </p:nvPr>
            </p:nvSpPr>
            <p:spPr/>
            <p:txBody>
              <a:bodyPr/>
              <a:lstStyle/>
              <a:p>
                <a:r>
                  <a:rPr lang="en-GB" dirty="0"/>
                  <a:t>Initialize hyperparameters for RL agent (discount coefficient </a:t>
                </a:r>
                <a14:m>
                  <m:oMath xmlns:m="http://schemas.openxmlformats.org/officeDocument/2006/math">
                    <m:r>
                      <a:rPr lang="en-GB" b="0" i="1" smtClean="0">
                        <a:latin typeface="Cambria Math" panose="02040503050406030204" pitchFamily="18" charset="0"/>
                      </a:rPr>
                      <m:t>𝛾</m:t>
                    </m:r>
                  </m:oMath>
                </a14:m>
                <a:r>
                  <a:rPr lang="en-GB" dirty="0"/>
                  <a:t>, exploration rate </a:t>
                </a:r>
                <a14:m>
                  <m:oMath xmlns:m="http://schemas.openxmlformats.org/officeDocument/2006/math">
                    <m:r>
                      <a:rPr lang="en-GB" b="0" i="1" smtClean="0">
                        <a:latin typeface="Cambria Math" panose="02040503050406030204" pitchFamily="18" charset="0"/>
                      </a:rPr>
                      <m:t>𝜖</m:t>
                    </m:r>
                  </m:oMath>
                </a14:m>
                <a:r>
                  <a:rPr lang="en-GB" dirty="0"/>
                  <a:t> initial value and decaying factor, number of episodes the agent will play the game, etc.)</a:t>
                </a:r>
              </a:p>
              <a:p>
                <a:r>
                  <a:rPr lang="en-GB" dirty="0"/>
                  <a:t>Initialize rewards and performance metrics to track training.</a:t>
                </a:r>
              </a:p>
            </p:txBody>
          </p:sp>
        </mc:Choice>
        <mc:Fallback xmlns="">
          <p:sp>
            <p:nvSpPr>
              <p:cNvPr id="3" name="Content Placeholder 2">
                <a:extLst>
                  <a:ext uri="{FF2B5EF4-FFF2-40B4-BE49-F238E27FC236}">
                    <a16:creationId xmlns:a16="http://schemas.microsoft.com/office/drawing/2014/main" id="{134A74B2-5EB1-B52C-999C-F6F0F6A8F36B}"/>
                  </a:ext>
                </a:extLst>
              </p:cNvPr>
              <p:cNvSpPr>
                <a:spLocks noGrp="1" noRot="1" noChangeAspect="1" noMove="1" noResize="1" noEditPoints="1" noAdjustHandles="1" noChangeArrowheads="1" noChangeShapeType="1" noTextEdit="1"/>
              </p:cNvSpPr>
              <p:nvPr>
                <p:ph idx="1"/>
              </p:nvPr>
            </p:nvSpPr>
            <p:spPr>
              <a:blipFill>
                <a:blip r:embed="rId2"/>
                <a:stretch>
                  <a:fillRect l="-1043" t="-2241"/>
                </a:stretch>
              </a:blipFill>
            </p:spPr>
            <p:txBody>
              <a:bodyPr/>
              <a:lstStyle/>
              <a:p>
                <a:r>
                  <a:rPr lang="en-GB">
                    <a:noFill/>
                  </a:rPr>
                  <a:t> </a:t>
                </a:r>
              </a:p>
            </p:txBody>
          </p:sp>
        </mc:Fallback>
      </mc:AlternateContent>
      <p:pic>
        <p:nvPicPr>
          <p:cNvPr id="5" name="Picture 4">
            <a:extLst>
              <a:ext uri="{FF2B5EF4-FFF2-40B4-BE49-F238E27FC236}">
                <a16:creationId xmlns:a16="http://schemas.microsoft.com/office/drawing/2014/main" id="{857AAB8F-8B0A-FC99-433F-B57685A0DAD7}"/>
              </a:ext>
            </a:extLst>
          </p:cNvPr>
          <p:cNvPicPr>
            <a:picLocks noChangeAspect="1"/>
          </p:cNvPicPr>
          <p:nvPr/>
        </p:nvPicPr>
        <p:blipFill>
          <a:blip r:embed="rId3"/>
          <a:stretch>
            <a:fillRect/>
          </a:stretch>
        </p:blipFill>
        <p:spPr>
          <a:xfrm>
            <a:off x="210674" y="4109422"/>
            <a:ext cx="11770652" cy="2067541"/>
          </a:xfrm>
          <a:prstGeom prst="rect">
            <a:avLst/>
          </a:prstGeom>
        </p:spPr>
      </p:pic>
    </p:spTree>
    <p:extLst>
      <p:ext uri="{BB962C8B-B14F-4D97-AF65-F5344CB8AC3E}">
        <p14:creationId xmlns:p14="http://schemas.microsoft.com/office/powerpoint/2010/main" val="14732986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2872C5-2A0A-C564-5816-BB5E3B5C617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3BB096A-D184-CE4E-9DD8-05A577B115B6}"/>
              </a:ext>
            </a:extLst>
          </p:cNvPr>
          <p:cNvSpPr>
            <a:spLocks noGrp="1"/>
          </p:cNvSpPr>
          <p:nvPr>
            <p:ph type="title"/>
          </p:nvPr>
        </p:nvSpPr>
        <p:spPr/>
        <p:txBody>
          <a:bodyPr/>
          <a:lstStyle/>
          <a:p>
            <a:r>
              <a:rPr lang="en-GB" dirty="0"/>
              <a:t>Training procedure</a:t>
            </a:r>
          </a:p>
        </p:txBody>
      </p:sp>
      <p:sp>
        <p:nvSpPr>
          <p:cNvPr id="3" name="Content Placeholder 2">
            <a:extLst>
              <a:ext uri="{FF2B5EF4-FFF2-40B4-BE49-F238E27FC236}">
                <a16:creationId xmlns:a16="http://schemas.microsoft.com/office/drawing/2014/main" id="{DACD7D5D-58AC-11FA-55B2-82A9BE3A133F}"/>
              </a:ext>
            </a:extLst>
          </p:cNvPr>
          <p:cNvSpPr>
            <a:spLocks noGrp="1"/>
          </p:cNvSpPr>
          <p:nvPr>
            <p:ph idx="1"/>
          </p:nvPr>
        </p:nvSpPr>
        <p:spPr/>
        <p:txBody>
          <a:bodyPr/>
          <a:lstStyle/>
          <a:p>
            <a:r>
              <a:rPr lang="en-GB" dirty="0"/>
              <a:t>Play the game a certain number of times, resetting the environment every time and choosing a random starting point (why not necessarily the same one every time?)</a:t>
            </a:r>
          </a:p>
        </p:txBody>
      </p:sp>
      <p:pic>
        <p:nvPicPr>
          <p:cNvPr id="6" name="Picture 5">
            <a:extLst>
              <a:ext uri="{FF2B5EF4-FFF2-40B4-BE49-F238E27FC236}">
                <a16:creationId xmlns:a16="http://schemas.microsoft.com/office/drawing/2014/main" id="{05B95DE4-99C1-5376-6468-DA59B5FA8FF5}"/>
              </a:ext>
            </a:extLst>
          </p:cNvPr>
          <p:cNvPicPr>
            <a:picLocks noChangeAspect="1"/>
          </p:cNvPicPr>
          <p:nvPr/>
        </p:nvPicPr>
        <p:blipFill>
          <a:blip r:embed="rId2"/>
          <a:stretch>
            <a:fillRect/>
          </a:stretch>
        </p:blipFill>
        <p:spPr>
          <a:xfrm>
            <a:off x="2154121" y="3395684"/>
            <a:ext cx="7883758" cy="3097191"/>
          </a:xfrm>
          <a:prstGeom prst="rect">
            <a:avLst/>
          </a:prstGeom>
        </p:spPr>
      </p:pic>
    </p:spTree>
    <p:extLst>
      <p:ext uri="{BB962C8B-B14F-4D97-AF65-F5344CB8AC3E}">
        <p14:creationId xmlns:p14="http://schemas.microsoft.com/office/powerpoint/2010/main" val="35742187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24FE4D-1F6E-393D-FC60-31FE0C1A656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A30EBC8-6468-2683-06E1-98398CE04398}"/>
              </a:ext>
            </a:extLst>
          </p:cNvPr>
          <p:cNvSpPr>
            <a:spLocks noGrp="1"/>
          </p:cNvSpPr>
          <p:nvPr>
            <p:ph type="title"/>
          </p:nvPr>
        </p:nvSpPr>
        <p:spPr/>
        <p:txBody>
          <a:bodyPr/>
          <a:lstStyle/>
          <a:p>
            <a:r>
              <a:rPr lang="en-GB" dirty="0"/>
              <a:t>Training procedure</a:t>
            </a:r>
          </a:p>
        </p:txBody>
      </p:sp>
      <p:sp>
        <p:nvSpPr>
          <p:cNvPr id="3" name="Content Placeholder 2">
            <a:extLst>
              <a:ext uri="{FF2B5EF4-FFF2-40B4-BE49-F238E27FC236}">
                <a16:creationId xmlns:a16="http://schemas.microsoft.com/office/drawing/2014/main" id="{41C7380A-F38A-23BC-6063-ECCE33ADEE19}"/>
              </a:ext>
            </a:extLst>
          </p:cNvPr>
          <p:cNvSpPr>
            <a:spLocks noGrp="1"/>
          </p:cNvSpPr>
          <p:nvPr>
            <p:ph idx="1"/>
          </p:nvPr>
        </p:nvSpPr>
        <p:spPr>
          <a:xfrm>
            <a:off x="838199" y="1825625"/>
            <a:ext cx="10663989" cy="4351338"/>
          </a:xfrm>
        </p:spPr>
        <p:txBody>
          <a:bodyPr/>
          <a:lstStyle/>
          <a:p>
            <a:r>
              <a:rPr lang="en-GB" dirty="0"/>
              <a:t>At the end of each episode, adjust the exploration rate (decay) and check if there is a convergence on the model learning (early stopping).</a:t>
            </a:r>
          </a:p>
        </p:txBody>
      </p:sp>
      <p:pic>
        <p:nvPicPr>
          <p:cNvPr id="5" name="Picture 4">
            <a:extLst>
              <a:ext uri="{FF2B5EF4-FFF2-40B4-BE49-F238E27FC236}">
                <a16:creationId xmlns:a16="http://schemas.microsoft.com/office/drawing/2014/main" id="{221CB3FE-677F-3E4D-9AE9-001512B15D1B}"/>
              </a:ext>
            </a:extLst>
          </p:cNvPr>
          <p:cNvPicPr>
            <a:picLocks noChangeAspect="1"/>
          </p:cNvPicPr>
          <p:nvPr/>
        </p:nvPicPr>
        <p:blipFill>
          <a:blip r:embed="rId2"/>
          <a:stretch>
            <a:fillRect/>
          </a:stretch>
        </p:blipFill>
        <p:spPr>
          <a:xfrm>
            <a:off x="1731251" y="3182803"/>
            <a:ext cx="8877883" cy="2994160"/>
          </a:xfrm>
          <a:prstGeom prst="rect">
            <a:avLst/>
          </a:prstGeom>
        </p:spPr>
      </p:pic>
    </p:spTree>
    <p:extLst>
      <p:ext uri="{BB962C8B-B14F-4D97-AF65-F5344CB8AC3E}">
        <p14:creationId xmlns:p14="http://schemas.microsoft.com/office/powerpoint/2010/main" val="11783134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15E630-0608-6A0A-3B53-D853A521837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5507F50-6BEA-7293-7AAF-DDBD24012C15}"/>
              </a:ext>
            </a:extLst>
          </p:cNvPr>
          <p:cNvSpPr>
            <a:spLocks noGrp="1"/>
          </p:cNvSpPr>
          <p:nvPr>
            <p:ph type="title"/>
          </p:nvPr>
        </p:nvSpPr>
        <p:spPr/>
        <p:txBody>
          <a:bodyPr/>
          <a:lstStyle/>
          <a:p>
            <a:r>
              <a:rPr lang="en-GB" dirty="0"/>
              <a:t>Training procedure</a:t>
            </a:r>
          </a:p>
        </p:txBody>
      </p:sp>
      <p:sp>
        <p:nvSpPr>
          <p:cNvPr id="3" name="Content Placeholder 2">
            <a:extLst>
              <a:ext uri="{FF2B5EF4-FFF2-40B4-BE49-F238E27FC236}">
                <a16:creationId xmlns:a16="http://schemas.microsoft.com/office/drawing/2014/main" id="{8D190E4C-24B1-18B5-4692-00D2EFB5D146}"/>
              </a:ext>
            </a:extLst>
          </p:cNvPr>
          <p:cNvSpPr>
            <a:spLocks noGrp="1"/>
          </p:cNvSpPr>
          <p:nvPr>
            <p:ph idx="1"/>
          </p:nvPr>
        </p:nvSpPr>
        <p:spPr>
          <a:xfrm>
            <a:off x="838199" y="1825625"/>
            <a:ext cx="10663989" cy="4351338"/>
          </a:xfrm>
        </p:spPr>
        <p:txBody>
          <a:bodyPr/>
          <a:lstStyle/>
          <a:p>
            <a:r>
              <a:rPr lang="en-GB" dirty="0"/>
              <a:t>Run the trainer function and see exploration rate decay to 0.</a:t>
            </a:r>
          </a:p>
        </p:txBody>
      </p:sp>
      <p:pic>
        <p:nvPicPr>
          <p:cNvPr id="6" name="Picture 5">
            <a:extLst>
              <a:ext uri="{FF2B5EF4-FFF2-40B4-BE49-F238E27FC236}">
                <a16:creationId xmlns:a16="http://schemas.microsoft.com/office/drawing/2014/main" id="{D17AB503-FE94-4AD7-9F4C-9908D6014166}"/>
              </a:ext>
            </a:extLst>
          </p:cNvPr>
          <p:cNvPicPr>
            <a:picLocks noChangeAspect="1"/>
          </p:cNvPicPr>
          <p:nvPr/>
        </p:nvPicPr>
        <p:blipFill>
          <a:blip r:embed="rId2"/>
          <a:srcRect b="15603"/>
          <a:stretch/>
        </p:blipFill>
        <p:spPr>
          <a:xfrm>
            <a:off x="538416" y="2463958"/>
            <a:ext cx="11263553" cy="4138973"/>
          </a:xfrm>
          <a:prstGeom prst="rect">
            <a:avLst/>
          </a:prstGeom>
        </p:spPr>
      </p:pic>
    </p:spTree>
    <p:extLst>
      <p:ext uri="{BB962C8B-B14F-4D97-AF65-F5344CB8AC3E}">
        <p14:creationId xmlns:p14="http://schemas.microsoft.com/office/powerpoint/2010/main" val="39658994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C09FBB-FCED-9E70-11D3-B16DD8178E9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C829921-697D-7CBB-0538-185C4FA4B82F}"/>
              </a:ext>
            </a:extLst>
          </p:cNvPr>
          <p:cNvSpPr>
            <a:spLocks noGrp="1"/>
          </p:cNvSpPr>
          <p:nvPr>
            <p:ph type="title"/>
          </p:nvPr>
        </p:nvSpPr>
        <p:spPr/>
        <p:txBody>
          <a:bodyPr/>
          <a:lstStyle/>
          <a:p>
            <a:r>
              <a:rPr lang="en-GB" dirty="0"/>
              <a:t>Post-training Evaluation</a:t>
            </a:r>
          </a:p>
        </p:txBody>
      </p:sp>
      <p:sp>
        <p:nvSpPr>
          <p:cNvPr id="3" name="Content Placeholder 2">
            <a:extLst>
              <a:ext uri="{FF2B5EF4-FFF2-40B4-BE49-F238E27FC236}">
                <a16:creationId xmlns:a16="http://schemas.microsoft.com/office/drawing/2014/main" id="{18E0EFDD-369C-73D7-885C-881207DA52FA}"/>
              </a:ext>
            </a:extLst>
          </p:cNvPr>
          <p:cNvSpPr>
            <a:spLocks noGrp="1"/>
          </p:cNvSpPr>
          <p:nvPr>
            <p:ph idx="1"/>
          </p:nvPr>
        </p:nvSpPr>
        <p:spPr>
          <a:xfrm>
            <a:off x="838199" y="1825625"/>
            <a:ext cx="10663989" cy="4351338"/>
          </a:xfrm>
        </p:spPr>
        <p:txBody>
          <a:bodyPr/>
          <a:lstStyle/>
          <a:p>
            <a:r>
              <a:rPr lang="en-GB" dirty="0"/>
              <a:t>Display some training curves, showing for instance the evolution of the win rate (ability to reach the exit every time) over training episodes.</a:t>
            </a:r>
          </a:p>
        </p:txBody>
      </p:sp>
      <p:pic>
        <p:nvPicPr>
          <p:cNvPr id="5" name="Picture 4">
            <a:extLst>
              <a:ext uri="{FF2B5EF4-FFF2-40B4-BE49-F238E27FC236}">
                <a16:creationId xmlns:a16="http://schemas.microsoft.com/office/drawing/2014/main" id="{0F50D033-493D-4630-21F9-1204FD20913B}"/>
              </a:ext>
            </a:extLst>
          </p:cNvPr>
          <p:cNvPicPr>
            <a:picLocks noChangeAspect="1"/>
          </p:cNvPicPr>
          <p:nvPr/>
        </p:nvPicPr>
        <p:blipFill>
          <a:blip r:embed="rId2"/>
          <a:srcRect b="50000"/>
          <a:stretch/>
        </p:blipFill>
        <p:spPr>
          <a:xfrm>
            <a:off x="1320101" y="2903614"/>
            <a:ext cx="9551797" cy="3417238"/>
          </a:xfrm>
          <a:prstGeom prst="rect">
            <a:avLst/>
          </a:prstGeom>
        </p:spPr>
      </p:pic>
    </p:spTree>
    <p:extLst>
      <p:ext uri="{BB962C8B-B14F-4D97-AF65-F5344CB8AC3E}">
        <p14:creationId xmlns:p14="http://schemas.microsoft.com/office/powerpoint/2010/main" val="9246137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858146-0D7A-1E2B-8C61-75E13C34C52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AC4E16F-71EC-D4DA-5DDA-3B9AC2C4E46E}"/>
              </a:ext>
            </a:extLst>
          </p:cNvPr>
          <p:cNvSpPr>
            <a:spLocks noGrp="1"/>
          </p:cNvSpPr>
          <p:nvPr>
            <p:ph type="title"/>
          </p:nvPr>
        </p:nvSpPr>
        <p:spPr/>
        <p:txBody>
          <a:bodyPr/>
          <a:lstStyle/>
          <a:p>
            <a:r>
              <a:rPr lang="en-GB" dirty="0"/>
              <a:t>Post-training Evaluation</a:t>
            </a:r>
          </a:p>
        </p:txBody>
      </p:sp>
      <p:sp>
        <p:nvSpPr>
          <p:cNvPr id="3" name="Content Placeholder 2">
            <a:extLst>
              <a:ext uri="{FF2B5EF4-FFF2-40B4-BE49-F238E27FC236}">
                <a16:creationId xmlns:a16="http://schemas.microsoft.com/office/drawing/2014/main" id="{A577EC5C-248E-E15C-F88A-E6144421FFC7}"/>
              </a:ext>
            </a:extLst>
          </p:cNvPr>
          <p:cNvSpPr>
            <a:spLocks noGrp="1"/>
          </p:cNvSpPr>
          <p:nvPr>
            <p:ph idx="1"/>
          </p:nvPr>
        </p:nvSpPr>
        <p:spPr>
          <a:xfrm>
            <a:off x="838199" y="1825625"/>
            <a:ext cx="10663989" cy="4351338"/>
          </a:xfrm>
        </p:spPr>
        <p:txBody>
          <a:bodyPr/>
          <a:lstStyle/>
          <a:p>
            <a:r>
              <a:rPr lang="en-GB" dirty="0"/>
              <a:t>Display some training curves, showing an increase of cumulative rewards over training episodes (hence indicating that the agent is attempting/learning to maximize rewards).</a:t>
            </a:r>
          </a:p>
        </p:txBody>
      </p:sp>
      <p:pic>
        <p:nvPicPr>
          <p:cNvPr id="5" name="Picture 4">
            <a:extLst>
              <a:ext uri="{FF2B5EF4-FFF2-40B4-BE49-F238E27FC236}">
                <a16:creationId xmlns:a16="http://schemas.microsoft.com/office/drawing/2014/main" id="{73736B08-E95E-CF95-1629-F201442C3AB0}"/>
              </a:ext>
            </a:extLst>
          </p:cNvPr>
          <p:cNvPicPr>
            <a:picLocks noChangeAspect="1"/>
          </p:cNvPicPr>
          <p:nvPr/>
        </p:nvPicPr>
        <p:blipFill>
          <a:blip r:embed="rId2"/>
          <a:srcRect t="50000"/>
          <a:stretch/>
        </p:blipFill>
        <p:spPr>
          <a:xfrm>
            <a:off x="1627281" y="3155688"/>
            <a:ext cx="8937437" cy="3197444"/>
          </a:xfrm>
          <a:prstGeom prst="rect">
            <a:avLst/>
          </a:prstGeom>
        </p:spPr>
      </p:pic>
    </p:spTree>
    <p:extLst>
      <p:ext uri="{BB962C8B-B14F-4D97-AF65-F5344CB8AC3E}">
        <p14:creationId xmlns:p14="http://schemas.microsoft.com/office/powerpoint/2010/main" val="29843816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D40417-A4D3-4CE8-96E7-708E2439AE7B}"/>
              </a:ext>
            </a:extLst>
          </p:cNvPr>
          <p:cNvSpPr>
            <a:spLocks noGrp="1"/>
          </p:cNvSpPr>
          <p:nvPr>
            <p:ph type="title"/>
          </p:nvPr>
        </p:nvSpPr>
        <p:spPr/>
        <p:txBody>
          <a:bodyPr/>
          <a:lstStyle/>
          <a:p>
            <a:r>
              <a:rPr lang="en-US" dirty="0"/>
              <a:t>About </a:t>
            </a:r>
            <a:r>
              <a:rPr lang="en-US"/>
              <a:t>this week</a:t>
            </a:r>
            <a:endParaRPr lang="en-GB" dirty="0"/>
          </a:p>
        </p:txBody>
      </p:sp>
      <p:sp>
        <p:nvSpPr>
          <p:cNvPr id="3" name="Content Placeholder 2">
            <a:extLst>
              <a:ext uri="{FF2B5EF4-FFF2-40B4-BE49-F238E27FC236}">
                <a16:creationId xmlns:a16="http://schemas.microsoft.com/office/drawing/2014/main" id="{35995840-A9D9-479A-A34F-EA7DC229D38E}"/>
              </a:ext>
            </a:extLst>
          </p:cNvPr>
          <p:cNvSpPr>
            <a:spLocks noGrp="1"/>
          </p:cNvSpPr>
          <p:nvPr>
            <p:ph idx="1"/>
          </p:nvPr>
        </p:nvSpPr>
        <p:spPr>
          <a:xfrm>
            <a:off x="838200" y="1825624"/>
            <a:ext cx="10515600" cy="5032375"/>
          </a:xfrm>
        </p:spPr>
        <p:txBody>
          <a:bodyPr>
            <a:normAutofit/>
          </a:bodyPr>
          <a:lstStyle/>
          <a:p>
            <a:pPr marL="514350" indent="-514350">
              <a:buFont typeface="+mj-lt"/>
              <a:buAutoNum type="arabicPeriod" startAt="8"/>
            </a:pPr>
            <a:r>
              <a:rPr lang="en-US" dirty="0"/>
              <a:t>What is </a:t>
            </a:r>
            <a:r>
              <a:rPr lang="en-US" b="1" dirty="0"/>
              <a:t>Deep Q Learning</a:t>
            </a:r>
            <a:r>
              <a:rPr lang="en-US" dirty="0"/>
              <a:t>? And which problem does it address?</a:t>
            </a:r>
          </a:p>
          <a:p>
            <a:pPr marL="514350" indent="-514350">
              <a:buFont typeface="+mj-lt"/>
              <a:buAutoNum type="arabicPeriod" startAt="8"/>
            </a:pPr>
            <a:r>
              <a:rPr lang="en-US" dirty="0"/>
              <a:t>What is </a:t>
            </a:r>
            <a:r>
              <a:rPr lang="en-US" b="1" dirty="0"/>
              <a:t>RL with Human Feedback</a:t>
            </a:r>
            <a:r>
              <a:rPr lang="en-US" dirty="0"/>
              <a:t>?</a:t>
            </a:r>
          </a:p>
          <a:p>
            <a:pPr marL="514350" indent="-514350">
              <a:buFont typeface="+mj-lt"/>
              <a:buAutoNum type="arabicPeriod" startAt="8"/>
            </a:pPr>
            <a:r>
              <a:rPr lang="en-US" dirty="0"/>
              <a:t>How to implement RLHF via the </a:t>
            </a:r>
            <a:r>
              <a:rPr lang="en-US" b="1" dirty="0"/>
              <a:t>REINFORCE</a:t>
            </a:r>
            <a:r>
              <a:rPr lang="en-US" dirty="0"/>
              <a:t> algorithm?</a:t>
            </a:r>
          </a:p>
          <a:p>
            <a:pPr marL="514350" indent="-514350">
              <a:buFont typeface="+mj-lt"/>
              <a:buAutoNum type="arabicPeriod" startAt="8"/>
            </a:pPr>
            <a:r>
              <a:rPr lang="en-US" dirty="0"/>
              <a:t>What are </a:t>
            </a:r>
            <a:r>
              <a:rPr lang="en-US" b="1" dirty="0"/>
              <a:t>actor-critic</a:t>
            </a:r>
            <a:r>
              <a:rPr lang="en-US" dirty="0"/>
              <a:t> learning methods? And which problems do these approaches address?</a:t>
            </a:r>
          </a:p>
          <a:p>
            <a:pPr marL="514350" indent="-514350">
              <a:buFont typeface="+mj-lt"/>
              <a:buAutoNum type="arabicPeriod" startAt="8"/>
            </a:pPr>
            <a:r>
              <a:rPr lang="en-US" dirty="0"/>
              <a:t>What are more advanced problems in RL?</a:t>
            </a:r>
          </a:p>
          <a:p>
            <a:pPr lvl="1"/>
            <a:r>
              <a:rPr lang="en-US" dirty="0"/>
              <a:t>Markov states</a:t>
            </a:r>
          </a:p>
          <a:p>
            <a:pPr lvl="1"/>
            <a:r>
              <a:rPr lang="en-US" dirty="0"/>
              <a:t>Partially observable environment</a:t>
            </a:r>
          </a:p>
          <a:p>
            <a:pPr lvl="1"/>
            <a:r>
              <a:rPr lang="en-US" dirty="0"/>
              <a:t>SARSA</a:t>
            </a:r>
          </a:p>
          <a:p>
            <a:pPr lvl="1"/>
            <a:r>
              <a:rPr lang="en-US" dirty="0"/>
              <a:t>Non-stationary problems</a:t>
            </a:r>
          </a:p>
        </p:txBody>
      </p:sp>
    </p:spTree>
    <p:extLst>
      <p:ext uri="{BB962C8B-B14F-4D97-AF65-F5344CB8AC3E}">
        <p14:creationId xmlns:p14="http://schemas.microsoft.com/office/powerpoint/2010/main" val="39613482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504014-4FE4-3525-3839-026A3962EAE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9724289-65CB-48DF-7533-60D973F055FA}"/>
              </a:ext>
            </a:extLst>
          </p:cNvPr>
          <p:cNvSpPr>
            <a:spLocks noGrp="1"/>
          </p:cNvSpPr>
          <p:nvPr>
            <p:ph type="title"/>
          </p:nvPr>
        </p:nvSpPr>
        <p:spPr/>
        <p:txBody>
          <a:bodyPr/>
          <a:lstStyle/>
          <a:p>
            <a:r>
              <a:rPr lang="en-GB" dirty="0"/>
              <a:t>Post-training Evaluation</a:t>
            </a:r>
          </a:p>
        </p:txBody>
      </p:sp>
      <p:sp>
        <p:nvSpPr>
          <p:cNvPr id="3" name="Content Placeholder 2">
            <a:extLst>
              <a:ext uri="{FF2B5EF4-FFF2-40B4-BE49-F238E27FC236}">
                <a16:creationId xmlns:a16="http://schemas.microsoft.com/office/drawing/2014/main" id="{AF294E14-8FD5-CE93-6730-2C911BA3FAE7}"/>
              </a:ext>
            </a:extLst>
          </p:cNvPr>
          <p:cNvSpPr>
            <a:spLocks noGrp="1"/>
          </p:cNvSpPr>
          <p:nvPr>
            <p:ph sz="half" idx="1"/>
          </p:nvPr>
        </p:nvSpPr>
        <p:spPr/>
        <p:txBody>
          <a:bodyPr/>
          <a:lstStyle/>
          <a:p>
            <a:pPr marL="0" indent="0">
              <a:buNone/>
            </a:pPr>
            <a:r>
              <a:rPr lang="en-GB" dirty="0"/>
              <a:t>Test the model</a:t>
            </a:r>
          </a:p>
          <a:p>
            <a:r>
              <a:rPr lang="en-GB" dirty="0"/>
              <a:t>For instance, you can ask the model to make an exploitation move in specific locations of the maze and confirm that the agent has indeed learnt to find the shortest path to the exit.</a:t>
            </a:r>
          </a:p>
        </p:txBody>
      </p:sp>
      <p:pic>
        <p:nvPicPr>
          <p:cNvPr id="7" name="Picture 6">
            <a:extLst>
              <a:ext uri="{FF2B5EF4-FFF2-40B4-BE49-F238E27FC236}">
                <a16:creationId xmlns:a16="http://schemas.microsoft.com/office/drawing/2014/main" id="{E195F5C3-A47B-0705-73E6-58761F402853}"/>
              </a:ext>
            </a:extLst>
          </p:cNvPr>
          <p:cNvPicPr>
            <a:picLocks noChangeAspect="1"/>
          </p:cNvPicPr>
          <p:nvPr/>
        </p:nvPicPr>
        <p:blipFill>
          <a:blip r:embed="rId2"/>
          <a:stretch>
            <a:fillRect/>
          </a:stretch>
        </p:blipFill>
        <p:spPr>
          <a:xfrm>
            <a:off x="6423569" y="2068416"/>
            <a:ext cx="5620534" cy="3048425"/>
          </a:xfrm>
          <a:prstGeom prst="rect">
            <a:avLst/>
          </a:prstGeom>
        </p:spPr>
      </p:pic>
    </p:spTree>
    <p:extLst>
      <p:ext uri="{BB962C8B-B14F-4D97-AF65-F5344CB8AC3E}">
        <p14:creationId xmlns:p14="http://schemas.microsoft.com/office/powerpoint/2010/main" val="396672004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73A9ED-CE62-4818-9B22-9E49060B67F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30EEC30-087F-BF92-36A5-37E9C8EA0F12}"/>
              </a:ext>
            </a:extLst>
          </p:cNvPr>
          <p:cNvSpPr>
            <a:spLocks noGrp="1"/>
          </p:cNvSpPr>
          <p:nvPr>
            <p:ph type="title"/>
          </p:nvPr>
        </p:nvSpPr>
        <p:spPr/>
        <p:txBody>
          <a:bodyPr/>
          <a:lstStyle/>
          <a:p>
            <a:r>
              <a:rPr lang="en-GB" dirty="0"/>
              <a:t>Post-training Evaluation</a:t>
            </a:r>
          </a:p>
        </p:txBody>
      </p:sp>
      <p:sp>
        <p:nvSpPr>
          <p:cNvPr id="3" name="Content Placeholder 2">
            <a:extLst>
              <a:ext uri="{FF2B5EF4-FFF2-40B4-BE49-F238E27FC236}">
                <a16:creationId xmlns:a16="http://schemas.microsoft.com/office/drawing/2014/main" id="{963EA69A-0E0E-B2A9-BF1A-4437F27121B2}"/>
              </a:ext>
            </a:extLst>
          </p:cNvPr>
          <p:cNvSpPr>
            <a:spLocks noGrp="1"/>
          </p:cNvSpPr>
          <p:nvPr>
            <p:ph sz="half" idx="1"/>
          </p:nvPr>
        </p:nvSpPr>
        <p:spPr/>
        <p:txBody>
          <a:bodyPr>
            <a:normAutofit/>
          </a:bodyPr>
          <a:lstStyle/>
          <a:p>
            <a:pPr marL="0" indent="0">
              <a:buNone/>
            </a:pPr>
            <a:r>
              <a:rPr lang="en-GB" dirty="0"/>
              <a:t>Test the model</a:t>
            </a:r>
          </a:p>
          <a:p>
            <a:r>
              <a:rPr lang="en-GB" dirty="0"/>
              <a:t>For instance, you can ask the model to make an exploitation move in specific locations of the maze and confirm that the agent has indeed learnt to find the shortest path to the exit.</a:t>
            </a:r>
          </a:p>
          <a:p>
            <a:endParaRPr lang="en-GB" dirty="0"/>
          </a:p>
        </p:txBody>
      </p:sp>
      <p:pic>
        <p:nvPicPr>
          <p:cNvPr id="5" name="Picture 4">
            <a:extLst>
              <a:ext uri="{FF2B5EF4-FFF2-40B4-BE49-F238E27FC236}">
                <a16:creationId xmlns:a16="http://schemas.microsoft.com/office/drawing/2014/main" id="{39E2A117-DECA-208B-2BB6-E7D8AAE66594}"/>
              </a:ext>
            </a:extLst>
          </p:cNvPr>
          <p:cNvPicPr>
            <a:picLocks noChangeAspect="1"/>
          </p:cNvPicPr>
          <p:nvPr/>
        </p:nvPicPr>
        <p:blipFill>
          <a:blip r:embed="rId2"/>
          <a:stretch>
            <a:fillRect/>
          </a:stretch>
        </p:blipFill>
        <p:spPr>
          <a:xfrm>
            <a:off x="6522720" y="366351"/>
            <a:ext cx="5401130" cy="6126524"/>
          </a:xfrm>
          <a:prstGeom prst="rect">
            <a:avLst/>
          </a:prstGeom>
        </p:spPr>
      </p:pic>
    </p:spTree>
    <p:extLst>
      <p:ext uri="{BB962C8B-B14F-4D97-AF65-F5344CB8AC3E}">
        <p14:creationId xmlns:p14="http://schemas.microsoft.com/office/powerpoint/2010/main" val="248169074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6E5941-ABA6-6BCD-2B3A-6B0390C35B5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EBBE3FC-A060-C9A5-A9EB-A1549353CEAC}"/>
              </a:ext>
            </a:extLst>
          </p:cNvPr>
          <p:cNvSpPr>
            <a:spLocks noGrp="1"/>
          </p:cNvSpPr>
          <p:nvPr>
            <p:ph type="title"/>
          </p:nvPr>
        </p:nvSpPr>
        <p:spPr/>
        <p:txBody>
          <a:bodyPr/>
          <a:lstStyle/>
          <a:p>
            <a:r>
              <a:rPr lang="en-GB" dirty="0"/>
              <a:t>Post-training Evaluation</a:t>
            </a:r>
          </a:p>
        </p:txBody>
      </p:sp>
      <p:sp>
        <p:nvSpPr>
          <p:cNvPr id="3" name="Content Placeholder 2">
            <a:extLst>
              <a:ext uri="{FF2B5EF4-FFF2-40B4-BE49-F238E27FC236}">
                <a16:creationId xmlns:a16="http://schemas.microsoft.com/office/drawing/2014/main" id="{45C61359-49CB-57E8-11B4-A09B7BDAB9AD}"/>
              </a:ext>
            </a:extLst>
          </p:cNvPr>
          <p:cNvSpPr>
            <a:spLocks noGrp="1"/>
          </p:cNvSpPr>
          <p:nvPr>
            <p:ph sz="half" idx="1"/>
          </p:nvPr>
        </p:nvSpPr>
        <p:spPr>
          <a:xfrm>
            <a:off x="838200" y="1825624"/>
            <a:ext cx="5684520" cy="5032375"/>
          </a:xfrm>
        </p:spPr>
        <p:txBody>
          <a:bodyPr>
            <a:normAutofit/>
          </a:bodyPr>
          <a:lstStyle/>
          <a:p>
            <a:r>
              <a:rPr lang="en-GB" dirty="0"/>
              <a:t>There are however cells that are still problematic, e.g. cell (0, 3).</a:t>
            </a:r>
          </a:p>
          <a:p>
            <a:r>
              <a:rPr lang="en-GB" dirty="0"/>
              <a:t>Not the end of the world given that this cell is impossible to reach from start cell (0, 0).</a:t>
            </a:r>
          </a:p>
          <a:p>
            <a:r>
              <a:rPr lang="en-GB" dirty="0"/>
              <a:t>This suggests that the Deep-Q-Learning agent has more to learn about the maze game.</a:t>
            </a:r>
          </a:p>
          <a:p>
            <a:pPr marL="0" indent="0">
              <a:buNone/>
            </a:pPr>
            <a:r>
              <a:rPr lang="en-GB" b="1" dirty="0"/>
              <a:t>Yet, it was able to learn the shortest path from (0, 0) to (3, 3)!</a:t>
            </a:r>
          </a:p>
        </p:txBody>
      </p:sp>
      <p:pic>
        <p:nvPicPr>
          <p:cNvPr id="5" name="Picture 4">
            <a:extLst>
              <a:ext uri="{FF2B5EF4-FFF2-40B4-BE49-F238E27FC236}">
                <a16:creationId xmlns:a16="http://schemas.microsoft.com/office/drawing/2014/main" id="{85FFE073-FE01-874D-D1E0-8BB54A3F78C0}"/>
              </a:ext>
            </a:extLst>
          </p:cNvPr>
          <p:cNvPicPr>
            <a:picLocks noChangeAspect="1"/>
          </p:cNvPicPr>
          <p:nvPr/>
        </p:nvPicPr>
        <p:blipFill>
          <a:blip r:embed="rId2"/>
          <a:stretch>
            <a:fillRect/>
          </a:stretch>
        </p:blipFill>
        <p:spPr>
          <a:xfrm>
            <a:off x="6522720" y="366351"/>
            <a:ext cx="5401130" cy="6126524"/>
          </a:xfrm>
          <a:prstGeom prst="rect">
            <a:avLst/>
          </a:prstGeom>
        </p:spPr>
      </p:pic>
      <p:sp>
        <p:nvSpPr>
          <p:cNvPr id="6" name="Free-form: Shape 5">
            <a:extLst>
              <a:ext uri="{FF2B5EF4-FFF2-40B4-BE49-F238E27FC236}">
                <a16:creationId xmlns:a16="http://schemas.microsoft.com/office/drawing/2014/main" id="{1C8816AB-0767-B109-2609-10E7D6090C06}"/>
              </a:ext>
            </a:extLst>
          </p:cNvPr>
          <p:cNvSpPr/>
          <p:nvPr/>
        </p:nvSpPr>
        <p:spPr>
          <a:xfrm>
            <a:off x="7519849" y="2021747"/>
            <a:ext cx="3587175" cy="3514987"/>
          </a:xfrm>
          <a:custGeom>
            <a:avLst/>
            <a:gdLst>
              <a:gd name="connsiteX0" fmla="*/ 55410 w 3587175"/>
              <a:gd name="connsiteY0" fmla="*/ 0 h 3514987"/>
              <a:gd name="connsiteX1" fmla="*/ 80577 w 3587175"/>
              <a:gd name="connsiteY1" fmla="*/ 1082180 h 3514987"/>
              <a:gd name="connsiteX2" fmla="*/ 827197 w 3587175"/>
              <a:gd name="connsiteY2" fmla="*/ 1350627 h 3514987"/>
              <a:gd name="connsiteX3" fmla="*/ 1187923 w 3587175"/>
              <a:gd name="connsiteY3" fmla="*/ 2114025 h 3514987"/>
              <a:gd name="connsiteX4" fmla="*/ 2144268 w 3587175"/>
              <a:gd name="connsiteY4" fmla="*/ 2214693 h 3514987"/>
              <a:gd name="connsiteX5" fmla="*/ 3251615 w 3587175"/>
              <a:gd name="connsiteY5" fmla="*/ 2256638 h 3514987"/>
              <a:gd name="connsiteX6" fmla="*/ 3587175 w 3587175"/>
              <a:gd name="connsiteY6" fmla="*/ 3514987 h 3514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87175" h="3514987">
                <a:moveTo>
                  <a:pt x="55410" y="0"/>
                </a:moveTo>
                <a:cubicBezTo>
                  <a:pt x="3678" y="428537"/>
                  <a:pt x="-48054" y="857075"/>
                  <a:pt x="80577" y="1082180"/>
                </a:cubicBezTo>
                <a:cubicBezTo>
                  <a:pt x="209208" y="1307285"/>
                  <a:pt x="642639" y="1178653"/>
                  <a:pt x="827197" y="1350627"/>
                </a:cubicBezTo>
                <a:cubicBezTo>
                  <a:pt x="1011755" y="1522601"/>
                  <a:pt x="968411" y="1970014"/>
                  <a:pt x="1187923" y="2114025"/>
                </a:cubicBezTo>
                <a:cubicBezTo>
                  <a:pt x="1407435" y="2258036"/>
                  <a:pt x="1800319" y="2190924"/>
                  <a:pt x="2144268" y="2214693"/>
                </a:cubicBezTo>
                <a:cubicBezTo>
                  <a:pt x="2488217" y="2238462"/>
                  <a:pt x="3011130" y="2039922"/>
                  <a:pt x="3251615" y="2256638"/>
                </a:cubicBezTo>
                <a:cubicBezTo>
                  <a:pt x="3492100" y="2473354"/>
                  <a:pt x="3539637" y="2994170"/>
                  <a:pt x="3587175" y="3514987"/>
                </a:cubicBezTo>
              </a:path>
            </a:pathLst>
          </a:custGeom>
          <a:noFill/>
          <a:ln w="38100">
            <a:headEnd type="none" w="med" len="med"/>
            <a:tailEnd type="arrow"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7428026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954510-69A4-4075-9A33-26AD0BA05ECB}"/>
              </a:ext>
            </a:extLst>
          </p:cNvPr>
          <p:cNvSpPr>
            <a:spLocks noGrp="1"/>
          </p:cNvSpPr>
          <p:nvPr>
            <p:ph type="title"/>
          </p:nvPr>
        </p:nvSpPr>
        <p:spPr/>
        <p:txBody>
          <a:bodyPr/>
          <a:lstStyle/>
          <a:p>
            <a:r>
              <a:rPr lang="en-US" dirty="0"/>
              <a:t>A more difficult example (shown, but implementation out of the scope of this class)</a:t>
            </a:r>
            <a:endParaRPr lang="en-GB" dirty="0"/>
          </a:p>
        </p:txBody>
      </p:sp>
      <p:sp>
        <p:nvSpPr>
          <p:cNvPr id="3" name="Content Placeholder 2">
            <a:extLst>
              <a:ext uri="{FF2B5EF4-FFF2-40B4-BE49-F238E27FC236}">
                <a16:creationId xmlns:a16="http://schemas.microsoft.com/office/drawing/2014/main" id="{7CEABDA2-36D3-4C8F-9FF0-ED15A8233A34}"/>
              </a:ext>
            </a:extLst>
          </p:cNvPr>
          <p:cNvSpPr>
            <a:spLocks noGrp="1"/>
          </p:cNvSpPr>
          <p:nvPr>
            <p:ph sz="half" idx="1"/>
          </p:nvPr>
        </p:nvSpPr>
        <p:spPr>
          <a:xfrm>
            <a:off x="838199" y="1825624"/>
            <a:ext cx="6435055" cy="5032375"/>
          </a:xfrm>
        </p:spPr>
        <p:txBody>
          <a:bodyPr>
            <a:normAutofit fontScale="92500"/>
          </a:bodyPr>
          <a:lstStyle/>
          <a:p>
            <a:pPr marL="0" indent="0">
              <a:buNone/>
            </a:pPr>
            <a:r>
              <a:rPr lang="en-US" b="1" dirty="0"/>
              <a:t>Example: </a:t>
            </a:r>
            <a:r>
              <a:rPr lang="en-US" dirty="0"/>
              <a:t>the cart-pole problem, a.k.a. learning to balance objects.</a:t>
            </a:r>
          </a:p>
          <a:p>
            <a:r>
              <a:rPr lang="en-US" b="1" dirty="0"/>
              <a:t>State: </a:t>
            </a:r>
            <a:r>
              <a:rPr lang="en-US" dirty="0"/>
              <a:t>our current visualization of the cart (</a:t>
            </a:r>
            <a:r>
              <a:rPr lang="en-US" b="1" dirty="0">
                <a:solidFill>
                  <a:srgbClr val="7030A0"/>
                </a:solidFill>
              </a:rPr>
              <a:t>image</a:t>
            </a:r>
            <a:r>
              <a:rPr lang="en-US" dirty="0"/>
              <a:t> that the RL model has to process).</a:t>
            </a:r>
          </a:p>
          <a:p>
            <a:r>
              <a:rPr lang="en-US" b="1" dirty="0"/>
              <a:t>Actions: </a:t>
            </a:r>
            <a:r>
              <a:rPr lang="en-US" dirty="0"/>
              <a:t>go left or go right at a fixed speed.</a:t>
            </a:r>
          </a:p>
          <a:p>
            <a:r>
              <a:rPr lang="en-US" b="1" dirty="0"/>
              <a:t>Reward: </a:t>
            </a:r>
            <a:r>
              <a:rPr lang="en-US" dirty="0"/>
              <a:t>+1 for each unit of time where the cart does not leave the screen and the pole does not fall below a certain angle.</a:t>
            </a:r>
          </a:p>
          <a:p>
            <a:r>
              <a:rPr lang="en-US" b="1" dirty="0"/>
              <a:t>Next state generation: </a:t>
            </a:r>
            <a:r>
              <a:rPr lang="en-US" dirty="0"/>
              <a:t>cart and pole both follow simple programmed rules of physics.</a:t>
            </a:r>
          </a:p>
          <a:p>
            <a:endParaRPr lang="en-GB" b="1" dirty="0"/>
          </a:p>
        </p:txBody>
      </p:sp>
      <p:pic>
        <p:nvPicPr>
          <p:cNvPr id="6" name="Picture 5">
            <a:extLst>
              <a:ext uri="{FF2B5EF4-FFF2-40B4-BE49-F238E27FC236}">
                <a16:creationId xmlns:a16="http://schemas.microsoft.com/office/drawing/2014/main" id="{B23379A7-8E6C-49D8-BDC9-82F0979839CC}"/>
              </a:ext>
            </a:extLst>
          </p:cNvPr>
          <p:cNvPicPr>
            <a:picLocks noChangeAspect="1"/>
          </p:cNvPicPr>
          <p:nvPr/>
        </p:nvPicPr>
        <p:blipFill>
          <a:blip r:embed="rId2">
            <a:extLst>
              <a:ext uri="{28A0092B-C50C-407E-A947-70E740481C1C}">
                <a14:useLocalDpi xmlns:a14="http://schemas.microsoft.com/office/drawing/2010/main" val="0"/>
              </a:ext>
            </a:extLst>
          </a:blip>
          <a:srcRect l="7592" t="9883"/>
          <a:stretch/>
        </p:blipFill>
        <p:spPr>
          <a:xfrm>
            <a:off x="7273254" y="1825624"/>
            <a:ext cx="4918746" cy="4246929"/>
          </a:xfrm>
          <a:prstGeom prst="rect">
            <a:avLst/>
          </a:prstGeom>
        </p:spPr>
      </p:pic>
    </p:spTree>
    <p:extLst>
      <p:ext uri="{BB962C8B-B14F-4D97-AF65-F5344CB8AC3E}">
        <p14:creationId xmlns:p14="http://schemas.microsoft.com/office/powerpoint/2010/main" val="127712145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954510-69A4-4075-9A33-26AD0BA05ECB}"/>
              </a:ext>
            </a:extLst>
          </p:cNvPr>
          <p:cNvSpPr>
            <a:spLocks noGrp="1"/>
          </p:cNvSpPr>
          <p:nvPr>
            <p:ph type="title"/>
          </p:nvPr>
        </p:nvSpPr>
        <p:spPr/>
        <p:txBody>
          <a:bodyPr/>
          <a:lstStyle/>
          <a:p>
            <a:r>
              <a:rPr lang="en-US" dirty="0"/>
              <a:t>A more difficult example (shown, but implementation out of the scope of this class)</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CEABDA2-36D3-4C8F-9FF0-ED15A8233A34}"/>
                  </a:ext>
                </a:extLst>
              </p:cNvPr>
              <p:cNvSpPr>
                <a:spLocks noGrp="1"/>
              </p:cNvSpPr>
              <p:nvPr>
                <p:ph sz="half" idx="1"/>
              </p:nvPr>
            </p:nvSpPr>
            <p:spPr>
              <a:xfrm>
                <a:off x="838200" y="1825624"/>
                <a:ext cx="5181600" cy="5032375"/>
              </a:xfrm>
            </p:spPr>
            <p:txBody>
              <a:bodyPr>
                <a:normAutofit/>
              </a:bodyPr>
              <a:lstStyle/>
              <a:p>
                <a:r>
                  <a:rPr lang="en-US" b="1" dirty="0"/>
                  <a:t>Here: </a:t>
                </a:r>
                <a:r>
                  <a:rPr lang="en-US" dirty="0"/>
                  <a:t>Replace the </a:t>
                </a:r>
                <a14:m>
                  <m:oMath xmlns:m="http://schemas.openxmlformats.org/officeDocument/2006/math">
                    <m:r>
                      <a:rPr lang="en-US" i="1" dirty="0" smtClean="0">
                        <a:latin typeface="Cambria Math" panose="02040503050406030204" pitchFamily="18" charset="0"/>
                      </a:rPr>
                      <m:t>𝑄</m:t>
                    </m:r>
                  </m:oMath>
                </a14:m>
                <a:r>
                  <a:rPr lang="en-US" dirty="0"/>
                  <a:t>-table with a Deep Neural Network, whose job is to estimate the value of each action (left/right) in the current state.</a:t>
                </a:r>
              </a:p>
              <a:p>
                <a:r>
                  <a:rPr lang="en-US" dirty="0"/>
                  <a:t>It takes an image (representing the current cart situation) as an input, instead of the coordinates of the maze earlier!</a:t>
                </a:r>
              </a:p>
              <a:p>
                <a:r>
                  <a:rPr lang="en-US" dirty="0"/>
                  <a:t>Learn to observe and play the game correctly! (coordinate visual and motor skills).</a:t>
                </a:r>
              </a:p>
            </p:txBody>
          </p:sp>
        </mc:Choice>
        <mc:Fallback xmlns="">
          <p:sp>
            <p:nvSpPr>
              <p:cNvPr id="3" name="Content Placeholder 2">
                <a:extLst>
                  <a:ext uri="{FF2B5EF4-FFF2-40B4-BE49-F238E27FC236}">
                    <a16:creationId xmlns:a16="http://schemas.microsoft.com/office/drawing/2014/main" id="{7CEABDA2-36D3-4C8F-9FF0-ED15A8233A34}"/>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118" t="-1937" r="-3059" b="-1816"/>
                </a:stretch>
              </a:blipFill>
            </p:spPr>
            <p:txBody>
              <a:bodyPr/>
              <a:lstStyle/>
              <a:p>
                <a:r>
                  <a:rPr lang="en-GB">
                    <a:noFill/>
                  </a:rPr>
                  <a:t> </a:t>
                </a:r>
              </a:p>
            </p:txBody>
          </p:sp>
        </mc:Fallback>
      </mc:AlternateContent>
      <p:pic>
        <p:nvPicPr>
          <p:cNvPr id="6" name="Picture 5">
            <a:extLst>
              <a:ext uri="{FF2B5EF4-FFF2-40B4-BE49-F238E27FC236}">
                <a16:creationId xmlns:a16="http://schemas.microsoft.com/office/drawing/2014/main" id="{900433BD-1CCE-4138-83C9-2258B750D76E}"/>
              </a:ext>
            </a:extLst>
          </p:cNvPr>
          <p:cNvPicPr>
            <a:picLocks noChangeAspect="1"/>
          </p:cNvPicPr>
          <p:nvPr/>
        </p:nvPicPr>
        <p:blipFill rotWithShape="1">
          <a:blip r:embed="rId3"/>
          <a:srcRect l="10577" t="24411" r="67308" b="27589"/>
          <a:stretch/>
        </p:blipFill>
        <p:spPr>
          <a:xfrm>
            <a:off x="6142593" y="1977291"/>
            <a:ext cx="6049407" cy="4103078"/>
          </a:xfrm>
          <a:prstGeom prst="rect">
            <a:avLst/>
          </a:prstGeom>
        </p:spPr>
      </p:pic>
    </p:spTree>
    <p:extLst>
      <p:ext uri="{BB962C8B-B14F-4D97-AF65-F5344CB8AC3E}">
        <p14:creationId xmlns:p14="http://schemas.microsoft.com/office/powerpoint/2010/main" val="238100552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76A9FD-143E-BC3F-BD1B-3B99ADEC313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38BDDFD-0D41-56C8-01A5-7DA9395A0178}"/>
              </a:ext>
            </a:extLst>
          </p:cNvPr>
          <p:cNvSpPr>
            <a:spLocks noGrp="1"/>
          </p:cNvSpPr>
          <p:nvPr>
            <p:ph type="title"/>
          </p:nvPr>
        </p:nvSpPr>
        <p:spPr/>
        <p:txBody>
          <a:bodyPr/>
          <a:lstStyle/>
          <a:p>
            <a:r>
              <a:rPr lang="en-US" dirty="0"/>
              <a:t>A more difficult example (shown, but implementation out of the scope of this class)</a:t>
            </a:r>
            <a:endParaRPr lang="en-GB" dirty="0"/>
          </a:p>
        </p:txBody>
      </p:sp>
      <p:sp>
        <p:nvSpPr>
          <p:cNvPr id="3" name="Content Placeholder 2">
            <a:extLst>
              <a:ext uri="{FF2B5EF4-FFF2-40B4-BE49-F238E27FC236}">
                <a16:creationId xmlns:a16="http://schemas.microsoft.com/office/drawing/2014/main" id="{08F46EA9-37B8-2870-BF9F-C5CCDEB2D623}"/>
              </a:ext>
            </a:extLst>
          </p:cNvPr>
          <p:cNvSpPr>
            <a:spLocks noGrp="1"/>
          </p:cNvSpPr>
          <p:nvPr>
            <p:ph sz="half" idx="1"/>
          </p:nvPr>
        </p:nvSpPr>
        <p:spPr>
          <a:xfrm>
            <a:off x="838200" y="1825624"/>
            <a:ext cx="5181600" cy="5032375"/>
          </a:xfrm>
        </p:spPr>
        <p:txBody>
          <a:bodyPr>
            <a:normAutofit/>
          </a:bodyPr>
          <a:lstStyle/>
          <a:p>
            <a:pPr marL="0" indent="0">
              <a:buNone/>
            </a:pPr>
            <a:r>
              <a:rPr lang="en-US" dirty="0"/>
              <a:t>Same principle as before with the </a:t>
            </a:r>
            <a:r>
              <a:rPr lang="en-US" b="1" dirty="0">
                <a:solidFill>
                  <a:srgbClr val="00B050"/>
                </a:solidFill>
              </a:rPr>
              <a:t>Deep Q-learning </a:t>
            </a:r>
            <a:r>
              <a:rPr lang="en-US" dirty="0"/>
              <a:t>procedure as before, but more complex due to:</a:t>
            </a:r>
          </a:p>
          <a:p>
            <a:r>
              <a:rPr lang="en-US" dirty="0"/>
              <a:t>Image processing</a:t>
            </a:r>
          </a:p>
          <a:p>
            <a:r>
              <a:rPr lang="en-US" dirty="0"/>
              <a:t>Physics-based environment</a:t>
            </a:r>
          </a:p>
          <a:p>
            <a:r>
              <a:rPr lang="en-US" dirty="0"/>
              <a:t>Need for experience replay (need to see the full episode for one instance of training)</a:t>
            </a:r>
          </a:p>
          <a:p>
            <a:endParaRPr lang="en-US" dirty="0"/>
          </a:p>
          <a:p>
            <a:pPr marL="0" indent="0">
              <a:buNone/>
            </a:pPr>
            <a:endParaRPr lang="en-US" dirty="0"/>
          </a:p>
        </p:txBody>
      </p:sp>
      <p:pic>
        <p:nvPicPr>
          <p:cNvPr id="6" name="Picture 5">
            <a:extLst>
              <a:ext uri="{FF2B5EF4-FFF2-40B4-BE49-F238E27FC236}">
                <a16:creationId xmlns:a16="http://schemas.microsoft.com/office/drawing/2014/main" id="{3AF8114F-F749-AF0C-636D-C90DB68248E7}"/>
              </a:ext>
            </a:extLst>
          </p:cNvPr>
          <p:cNvPicPr>
            <a:picLocks noChangeAspect="1"/>
          </p:cNvPicPr>
          <p:nvPr/>
        </p:nvPicPr>
        <p:blipFill rotWithShape="1">
          <a:blip r:embed="rId2"/>
          <a:srcRect l="10577" t="24411" r="67308" b="27589"/>
          <a:stretch/>
        </p:blipFill>
        <p:spPr>
          <a:xfrm>
            <a:off x="6142593" y="1977291"/>
            <a:ext cx="6049407" cy="4103078"/>
          </a:xfrm>
          <a:prstGeom prst="rect">
            <a:avLst/>
          </a:prstGeom>
        </p:spPr>
      </p:pic>
    </p:spTree>
    <p:extLst>
      <p:ext uri="{BB962C8B-B14F-4D97-AF65-F5344CB8AC3E}">
        <p14:creationId xmlns:p14="http://schemas.microsoft.com/office/powerpoint/2010/main" val="26262414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943C9C-E0B7-460E-9D1A-CF23B4D1A57F}"/>
              </a:ext>
            </a:extLst>
          </p:cNvPr>
          <p:cNvSpPr>
            <a:spLocks noGrp="1"/>
          </p:cNvSpPr>
          <p:nvPr>
            <p:ph type="title"/>
          </p:nvPr>
        </p:nvSpPr>
        <p:spPr/>
        <p:txBody>
          <a:bodyPr/>
          <a:lstStyle/>
          <a:p>
            <a:r>
              <a:rPr lang="en-US" dirty="0"/>
              <a:t>Training results</a:t>
            </a:r>
            <a:endParaRPr lang="en-GB" dirty="0"/>
          </a:p>
        </p:txBody>
      </p:sp>
      <p:sp>
        <p:nvSpPr>
          <p:cNvPr id="4" name="Content Placeholder 3">
            <a:extLst>
              <a:ext uri="{FF2B5EF4-FFF2-40B4-BE49-F238E27FC236}">
                <a16:creationId xmlns:a16="http://schemas.microsoft.com/office/drawing/2014/main" id="{032434E9-A285-435C-A272-0F9703A0EAFE}"/>
              </a:ext>
            </a:extLst>
          </p:cNvPr>
          <p:cNvSpPr>
            <a:spLocks noGrp="1"/>
          </p:cNvSpPr>
          <p:nvPr>
            <p:ph sz="half" idx="1"/>
          </p:nvPr>
        </p:nvSpPr>
        <p:spPr>
          <a:xfrm>
            <a:off x="838200" y="1825624"/>
            <a:ext cx="5181600" cy="5032375"/>
          </a:xfrm>
        </p:spPr>
        <p:txBody>
          <a:bodyPr>
            <a:normAutofit/>
          </a:bodyPr>
          <a:lstStyle/>
          <a:p>
            <a:pPr marL="0" indent="0">
              <a:buNone/>
            </a:pPr>
            <a:r>
              <a:rPr lang="en-US" dirty="0"/>
              <a:t>Same principle as before with the </a:t>
            </a:r>
            <a:r>
              <a:rPr lang="en-US" b="1" dirty="0">
                <a:solidFill>
                  <a:srgbClr val="00B050"/>
                </a:solidFill>
              </a:rPr>
              <a:t>Deep Q-learning </a:t>
            </a:r>
            <a:r>
              <a:rPr lang="en-US" dirty="0"/>
              <a:t>procedure as before, but more complex due to:</a:t>
            </a:r>
          </a:p>
          <a:p>
            <a:r>
              <a:rPr lang="en-US" dirty="0"/>
              <a:t>Image processing</a:t>
            </a:r>
          </a:p>
          <a:p>
            <a:r>
              <a:rPr lang="en-US" dirty="0"/>
              <a:t>Physics-based environment</a:t>
            </a:r>
          </a:p>
          <a:p>
            <a:r>
              <a:rPr lang="en-US" dirty="0"/>
              <a:t>Need for experience replay</a:t>
            </a:r>
          </a:p>
          <a:p>
            <a:pPr marL="0" indent="0">
              <a:buNone/>
            </a:pPr>
            <a:r>
              <a:rPr lang="en-US" b="1" dirty="0"/>
              <a:t>But agent will eventually learn to keep the stick balanced for a solid 30 seconds on average!</a:t>
            </a:r>
          </a:p>
        </p:txBody>
      </p:sp>
      <p:pic>
        <p:nvPicPr>
          <p:cNvPr id="5" name="Picture 4">
            <a:extLst>
              <a:ext uri="{FF2B5EF4-FFF2-40B4-BE49-F238E27FC236}">
                <a16:creationId xmlns:a16="http://schemas.microsoft.com/office/drawing/2014/main" id="{DA5A85DD-8E43-43C1-B017-98B21865202E}"/>
              </a:ext>
            </a:extLst>
          </p:cNvPr>
          <p:cNvPicPr>
            <a:picLocks noChangeAspect="1"/>
          </p:cNvPicPr>
          <p:nvPr/>
        </p:nvPicPr>
        <p:blipFill rotWithShape="1">
          <a:blip r:embed="rId2"/>
          <a:srcRect l="10642" t="46974" r="77051" b="25539"/>
          <a:stretch/>
        </p:blipFill>
        <p:spPr>
          <a:xfrm>
            <a:off x="7127631" y="3429000"/>
            <a:ext cx="4687277" cy="3271333"/>
          </a:xfrm>
          <a:prstGeom prst="rect">
            <a:avLst/>
          </a:prstGeom>
        </p:spPr>
      </p:pic>
      <p:pic>
        <p:nvPicPr>
          <p:cNvPr id="8" name="Picture 7">
            <a:extLst>
              <a:ext uri="{FF2B5EF4-FFF2-40B4-BE49-F238E27FC236}">
                <a16:creationId xmlns:a16="http://schemas.microsoft.com/office/drawing/2014/main" id="{78578F93-9341-4632-9659-4741C58808BE}"/>
              </a:ext>
            </a:extLst>
          </p:cNvPr>
          <p:cNvPicPr>
            <a:picLocks noChangeAspect="1"/>
          </p:cNvPicPr>
          <p:nvPr/>
        </p:nvPicPr>
        <p:blipFill rotWithShape="1">
          <a:blip r:embed="rId3"/>
          <a:srcRect l="10641" t="38154" r="70000" b="32718"/>
          <a:stretch/>
        </p:blipFill>
        <p:spPr>
          <a:xfrm>
            <a:off x="6096000" y="365125"/>
            <a:ext cx="6092540" cy="2864703"/>
          </a:xfrm>
          <a:prstGeom prst="rect">
            <a:avLst/>
          </a:prstGeom>
        </p:spPr>
      </p:pic>
    </p:spTree>
    <p:extLst>
      <p:ext uri="{BB962C8B-B14F-4D97-AF65-F5344CB8AC3E}">
        <p14:creationId xmlns:p14="http://schemas.microsoft.com/office/powerpoint/2010/main" val="357649814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E1C1EB-63FF-4052-8BBB-6E51F63F249B}"/>
              </a:ext>
            </a:extLst>
          </p:cNvPr>
          <p:cNvSpPr>
            <a:spLocks noGrp="1"/>
          </p:cNvSpPr>
          <p:nvPr>
            <p:ph type="title"/>
          </p:nvPr>
        </p:nvSpPr>
        <p:spPr/>
        <p:txBody>
          <a:bodyPr/>
          <a:lstStyle/>
          <a:p>
            <a:r>
              <a:rPr lang="en-US" dirty="0"/>
              <a:t>Applications following this cart-pole example</a:t>
            </a:r>
            <a:endParaRPr lang="en-GB" dirty="0"/>
          </a:p>
        </p:txBody>
      </p:sp>
      <p:pic>
        <p:nvPicPr>
          <p:cNvPr id="5" name="Picture 4">
            <a:extLst>
              <a:ext uri="{FF2B5EF4-FFF2-40B4-BE49-F238E27FC236}">
                <a16:creationId xmlns:a16="http://schemas.microsoft.com/office/drawing/2014/main" id="{C3D3F2A6-0456-45AE-B314-9457619DC2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14978" y="2180493"/>
            <a:ext cx="5782260" cy="3812198"/>
          </a:xfrm>
          <a:prstGeom prst="rect">
            <a:avLst/>
          </a:prstGeom>
        </p:spPr>
      </p:pic>
      <p:sp>
        <p:nvSpPr>
          <p:cNvPr id="6" name="Content Placeholder 2">
            <a:extLst>
              <a:ext uri="{FF2B5EF4-FFF2-40B4-BE49-F238E27FC236}">
                <a16:creationId xmlns:a16="http://schemas.microsoft.com/office/drawing/2014/main" id="{D310B019-2897-4D6B-8500-D67A964AE4B8}"/>
              </a:ext>
            </a:extLst>
          </p:cNvPr>
          <p:cNvSpPr>
            <a:spLocks noGrp="1"/>
          </p:cNvSpPr>
          <p:nvPr>
            <p:ph sz="half" idx="1"/>
          </p:nvPr>
        </p:nvSpPr>
        <p:spPr>
          <a:xfrm>
            <a:off x="838200" y="1825624"/>
            <a:ext cx="5181600" cy="5032375"/>
          </a:xfrm>
        </p:spPr>
        <p:txBody>
          <a:bodyPr>
            <a:normAutofit/>
          </a:bodyPr>
          <a:lstStyle/>
          <a:p>
            <a:r>
              <a:rPr lang="en-US" dirty="0"/>
              <a:t>Train an AI to keep a robot on its feet, despite some </a:t>
            </a:r>
            <a:r>
              <a:rPr lang="en-US" i="1" dirty="0"/>
              <a:t>“minor environment perturbations”</a:t>
            </a:r>
            <a:br>
              <a:rPr lang="en-US" i="1" dirty="0"/>
            </a:br>
            <a:r>
              <a:rPr lang="en-US" i="1" dirty="0"/>
              <a:t>(a polite way of saying you kick the hell out of the robot for fun).</a:t>
            </a:r>
          </a:p>
          <a:p>
            <a:r>
              <a:rPr lang="en-US" dirty="0"/>
              <a:t>Video: </a:t>
            </a:r>
            <a:r>
              <a:rPr lang="en-US" dirty="0">
                <a:hlinkClick r:id="rId3"/>
              </a:rPr>
              <a:t>https://www.youtube.com/watch?v=NR32ULxbjYc</a:t>
            </a:r>
            <a:r>
              <a:rPr lang="en-US" dirty="0"/>
              <a:t> </a:t>
            </a:r>
          </a:p>
          <a:p>
            <a:r>
              <a:rPr lang="en-US" b="1" dirty="0" err="1">
                <a:solidFill>
                  <a:schemeClr val="accent2">
                    <a:lumMod val="50000"/>
                  </a:schemeClr>
                </a:solidFill>
              </a:rPr>
              <a:t>BostonDynamics</a:t>
            </a:r>
            <a:r>
              <a:rPr lang="en-US" dirty="0"/>
              <a:t> blog: </a:t>
            </a:r>
            <a:r>
              <a:rPr lang="en-US" dirty="0">
                <a:hlinkClick r:id="rId4"/>
              </a:rPr>
              <a:t>https://blog.bostondynamics.com/</a:t>
            </a:r>
            <a:endParaRPr lang="en-US" dirty="0"/>
          </a:p>
          <a:p>
            <a:endParaRPr lang="en-GB" dirty="0"/>
          </a:p>
        </p:txBody>
      </p:sp>
    </p:spTree>
    <p:extLst>
      <p:ext uri="{BB962C8B-B14F-4D97-AF65-F5344CB8AC3E}">
        <p14:creationId xmlns:p14="http://schemas.microsoft.com/office/powerpoint/2010/main" val="129415985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E1C1EB-63FF-4052-8BBB-6E51F63F249B}"/>
              </a:ext>
            </a:extLst>
          </p:cNvPr>
          <p:cNvSpPr>
            <a:spLocks noGrp="1"/>
          </p:cNvSpPr>
          <p:nvPr>
            <p:ph type="title"/>
          </p:nvPr>
        </p:nvSpPr>
        <p:spPr/>
        <p:txBody>
          <a:bodyPr>
            <a:normAutofit/>
          </a:bodyPr>
          <a:lstStyle/>
          <a:p>
            <a:r>
              <a:rPr lang="en-US" dirty="0"/>
              <a:t>Applications following this cart-pole example</a:t>
            </a:r>
            <a:endParaRPr lang="en-GB" dirty="0"/>
          </a:p>
        </p:txBody>
      </p:sp>
      <p:sp>
        <p:nvSpPr>
          <p:cNvPr id="3" name="Content Placeholder 2">
            <a:extLst>
              <a:ext uri="{FF2B5EF4-FFF2-40B4-BE49-F238E27FC236}">
                <a16:creationId xmlns:a16="http://schemas.microsoft.com/office/drawing/2014/main" id="{CA572290-A04A-43A3-A425-B7155AEE63E5}"/>
              </a:ext>
            </a:extLst>
          </p:cNvPr>
          <p:cNvSpPr>
            <a:spLocks noGrp="1"/>
          </p:cNvSpPr>
          <p:nvPr>
            <p:ph sz="half" idx="1"/>
          </p:nvPr>
        </p:nvSpPr>
        <p:spPr>
          <a:xfrm>
            <a:off x="838200" y="1825624"/>
            <a:ext cx="5181600" cy="5032375"/>
          </a:xfrm>
        </p:spPr>
        <p:txBody>
          <a:bodyPr>
            <a:normAutofit/>
          </a:bodyPr>
          <a:lstStyle/>
          <a:p>
            <a:r>
              <a:rPr lang="en-US" dirty="0"/>
              <a:t>Train an AI to play video games with Deep Reinforcement Learning (</a:t>
            </a:r>
            <a:r>
              <a:rPr lang="en-US" dirty="0" err="1"/>
              <a:t>Mnih</a:t>
            </a:r>
            <a:r>
              <a:rPr lang="en-US" dirty="0"/>
              <a:t>, 2013)!</a:t>
            </a:r>
          </a:p>
          <a:p>
            <a:r>
              <a:rPr lang="en-US" dirty="0"/>
              <a:t>Paper: </a:t>
            </a:r>
            <a:r>
              <a:rPr lang="en-US" dirty="0">
                <a:hlinkClick r:id="rId2"/>
              </a:rPr>
              <a:t>https://www.cs.toronto.edu/~vmnih/docs/dqn.pdf</a:t>
            </a:r>
            <a:r>
              <a:rPr lang="en-US" dirty="0"/>
              <a:t> </a:t>
            </a:r>
          </a:p>
          <a:p>
            <a:r>
              <a:rPr lang="en-US" dirty="0"/>
              <a:t>Video: </a:t>
            </a:r>
            <a:r>
              <a:rPr lang="en-US" dirty="0">
                <a:hlinkClick r:id="rId3"/>
              </a:rPr>
              <a:t>https://www.youtube.com/watch?v=TmPfTpjtdgg</a:t>
            </a:r>
            <a:r>
              <a:rPr lang="en-US" dirty="0"/>
              <a:t> </a:t>
            </a:r>
            <a:endParaRPr lang="en-GB" dirty="0"/>
          </a:p>
        </p:txBody>
      </p:sp>
      <p:pic>
        <p:nvPicPr>
          <p:cNvPr id="6" name="Picture 5">
            <a:extLst>
              <a:ext uri="{FF2B5EF4-FFF2-40B4-BE49-F238E27FC236}">
                <a16:creationId xmlns:a16="http://schemas.microsoft.com/office/drawing/2014/main" id="{0FC2796A-8E3F-4DAE-9D08-F6E46684D5D6}"/>
              </a:ext>
            </a:extLst>
          </p:cNvPr>
          <p:cNvPicPr>
            <a:picLocks noChangeAspect="1"/>
          </p:cNvPicPr>
          <p:nvPr/>
        </p:nvPicPr>
        <p:blipFill rotWithShape="1">
          <a:blip r:embed="rId4"/>
          <a:srcRect l="60641" t="36717" r="21026" b="25539"/>
          <a:stretch/>
        </p:blipFill>
        <p:spPr>
          <a:xfrm>
            <a:off x="6045202" y="2063262"/>
            <a:ext cx="6146798" cy="3954584"/>
          </a:xfrm>
          <a:prstGeom prst="rect">
            <a:avLst/>
          </a:prstGeom>
        </p:spPr>
      </p:pic>
    </p:spTree>
    <p:extLst>
      <p:ext uri="{BB962C8B-B14F-4D97-AF65-F5344CB8AC3E}">
        <p14:creationId xmlns:p14="http://schemas.microsoft.com/office/powerpoint/2010/main" val="244813273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CDB295-839D-A50C-1710-AC35DC7643D7}"/>
              </a:ext>
            </a:extLst>
          </p:cNvPr>
          <p:cNvSpPr>
            <a:spLocks noGrp="1"/>
          </p:cNvSpPr>
          <p:nvPr>
            <p:ph type="title"/>
          </p:nvPr>
        </p:nvSpPr>
        <p:spPr/>
        <p:txBody>
          <a:bodyPr/>
          <a:lstStyle/>
          <a:p>
            <a:r>
              <a:rPr lang="en-GB" dirty="0"/>
              <a:t>Let us start with a problem</a:t>
            </a:r>
          </a:p>
        </p:txBody>
      </p:sp>
      <p:sp>
        <p:nvSpPr>
          <p:cNvPr id="3" name="Content Placeholder 2">
            <a:extLst>
              <a:ext uri="{FF2B5EF4-FFF2-40B4-BE49-F238E27FC236}">
                <a16:creationId xmlns:a16="http://schemas.microsoft.com/office/drawing/2014/main" id="{8F25C4A2-3F7C-BEEE-D33F-6EAC35131A54}"/>
              </a:ext>
            </a:extLst>
          </p:cNvPr>
          <p:cNvSpPr>
            <a:spLocks noGrp="1"/>
          </p:cNvSpPr>
          <p:nvPr>
            <p:ph sz="half" idx="1"/>
          </p:nvPr>
        </p:nvSpPr>
        <p:spPr>
          <a:xfrm>
            <a:off x="838200" y="1825624"/>
            <a:ext cx="5257800" cy="5032375"/>
          </a:xfrm>
        </p:spPr>
        <p:txBody>
          <a:bodyPr>
            <a:normAutofit/>
          </a:bodyPr>
          <a:lstStyle/>
          <a:p>
            <a:pPr marL="0" indent="0">
              <a:buNone/>
            </a:pPr>
            <a:r>
              <a:rPr lang="en-GB" b="1" dirty="0"/>
              <a:t>Problem: </a:t>
            </a:r>
            <a:r>
              <a:rPr lang="en-GB" dirty="0"/>
              <a:t>Traditional RL relies on hand-crafted rewards… But in many real-world tasks:</a:t>
            </a:r>
          </a:p>
          <a:p>
            <a:pPr marL="285750" indent="-285750"/>
            <a:r>
              <a:rPr lang="en-GB" dirty="0"/>
              <a:t>Reward function is often hard to define (chess, language, etc.)</a:t>
            </a:r>
          </a:p>
          <a:p>
            <a:pPr marL="285750" indent="-285750"/>
            <a:r>
              <a:rPr lang="en-GB" dirty="0"/>
              <a:t>Human preferences matter more (e.g., dialogue, summarization).</a:t>
            </a:r>
          </a:p>
          <a:p>
            <a:endParaRPr lang="en-GB" dirty="0"/>
          </a:p>
        </p:txBody>
      </p:sp>
      <p:pic>
        <p:nvPicPr>
          <p:cNvPr id="6" name="Picture 5" descr="A person playing chess with a chessboard&#10;&#10;AI-generated content may be incorrect.">
            <a:extLst>
              <a:ext uri="{FF2B5EF4-FFF2-40B4-BE49-F238E27FC236}">
                <a16:creationId xmlns:a16="http://schemas.microsoft.com/office/drawing/2014/main" id="{61DFD017-B92E-64F7-9CDF-7F83CC6F95A2}"/>
              </a:ext>
            </a:extLst>
          </p:cNvPr>
          <p:cNvPicPr>
            <a:picLocks noChangeAspect="1"/>
          </p:cNvPicPr>
          <p:nvPr/>
        </p:nvPicPr>
        <p:blipFill>
          <a:blip r:embed="rId2">
            <a:extLst>
              <a:ext uri="{28A0092B-C50C-407E-A947-70E740481C1C}">
                <a14:useLocalDpi xmlns:a14="http://schemas.microsoft.com/office/drawing/2010/main" val="0"/>
              </a:ext>
            </a:extLst>
          </a:blip>
          <a:srcRect l="1558" t="4012" r="2000" b="13144"/>
          <a:stretch/>
        </p:blipFill>
        <p:spPr>
          <a:xfrm>
            <a:off x="6234099" y="1419324"/>
            <a:ext cx="5758178" cy="2590614"/>
          </a:xfrm>
          <a:prstGeom prst="rect">
            <a:avLst/>
          </a:prstGeom>
        </p:spPr>
      </p:pic>
      <p:sp>
        <p:nvSpPr>
          <p:cNvPr id="7" name="TextBox 6">
            <a:extLst>
              <a:ext uri="{FF2B5EF4-FFF2-40B4-BE49-F238E27FC236}">
                <a16:creationId xmlns:a16="http://schemas.microsoft.com/office/drawing/2014/main" id="{BED62B3E-803B-8773-C0AA-04D08F51382E}"/>
              </a:ext>
            </a:extLst>
          </p:cNvPr>
          <p:cNvSpPr txBox="1"/>
          <p:nvPr/>
        </p:nvSpPr>
        <p:spPr>
          <a:xfrm>
            <a:off x="7386021" y="4173336"/>
            <a:ext cx="4350619" cy="2677656"/>
          </a:xfrm>
          <a:prstGeom prst="rect">
            <a:avLst/>
          </a:prstGeom>
          <a:noFill/>
        </p:spPr>
        <p:txBody>
          <a:bodyPr wrap="square" rtlCol="0">
            <a:spAutoFit/>
          </a:bodyPr>
          <a:lstStyle/>
          <a:p>
            <a:pPr algn="ctr"/>
            <a:r>
              <a:rPr lang="en-GB" sz="2800" dirty="0"/>
              <a:t>For instance, how would you estimate that a given chess move is brilliant?</a:t>
            </a:r>
            <a:br>
              <a:rPr lang="en-GB" sz="2800" dirty="0"/>
            </a:br>
            <a:r>
              <a:rPr lang="en-GB" sz="2800" dirty="0"/>
              <a:t>Or a blunder?</a:t>
            </a:r>
          </a:p>
          <a:p>
            <a:pPr algn="ctr"/>
            <a:r>
              <a:rPr lang="en-GB" sz="2800" dirty="0"/>
              <a:t>Is there a reliable close-form expression for this?</a:t>
            </a:r>
          </a:p>
        </p:txBody>
      </p:sp>
    </p:spTree>
    <p:extLst>
      <p:ext uri="{BB962C8B-B14F-4D97-AF65-F5344CB8AC3E}">
        <p14:creationId xmlns:p14="http://schemas.microsoft.com/office/powerpoint/2010/main" val="26628558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954510-69A4-4075-9A33-26AD0BA05ECB}"/>
              </a:ext>
            </a:extLst>
          </p:cNvPr>
          <p:cNvSpPr>
            <a:spLocks noGrp="1"/>
          </p:cNvSpPr>
          <p:nvPr>
            <p:ph type="title"/>
          </p:nvPr>
        </p:nvSpPr>
        <p:spPr/>
        <p:txBody>
          <a:bodyPr/>
          <a:lstStyle/>
          <a:p>
            <a:r>
              <a:rPr lang="en-US" dirty="0"/>
              <a:t>A representation problem</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CEABDA2-36D3-4C8F-9FF0-ED15A8233A34}"/>
                  </a:ext>
                </a:extLst>
              </p:cNvPr>
              <p:cNvSpPr>
                <a:spLocks noGrp="1"/>
              </p:cNvSpPr>
              <p:nvPr>
                <p:ph sz="half" idx="1"/>
              </p:nvPr>
            </p:nvSpPr>
            <p:spPr>
              <a:xfrm>
                <a:off x="838200" y="1825624"/>
                <a:ext cx="5181600" cy="5032375"/>
              </a:xfrm>
            </p:spPr>
            <p:txBody>
              <a:bodyPr/>
              <a:lstStyle/>
              <a:p>
                <a:pPr marL="0" indent="0">
                  <a:buNone/>
                </a:pPr>
                <a:r>
                  <a:rPr lang="en-US" b="1" dirty="0"/>
                  <a:t>Problem: </a:t>
                </a:r>
                <a:r>
                  <a:rPr lang="en-US" dirty="0"/>
                  <a:t>in many RL problems, the number of states and/or the number of actions sets are not necessarily finite.</a:t>
                </a:r>
              </a:p>
              <a:p>
                <a:r>
                  <a:rPr lang="en-US" dirty="0"/>
                  <a:t>It is then impossible to represent the </a:t>
                </a:r>
                <a14:m>
                  <m:oMath xmlns:m="http://schemas.openxmlformats.org/officeDocument/2006/math">
                    <m:r>
                      <a:rPr lang="en-US" i="1" dirty="0" smtClean="0">
                        <a:latin typeface="Cambria Math" panose="02040503050406030204" pitchFamily="18" charset="0"/>
                      </a:rPr>
                      <m:t>𝑄</m:t>
                    </m:r>
                  </m:oMath>
                </a14:m>
                <a:r>
                  <a:rPr lang="en-US" dirty="0"/>
                  <a:t> function as tables.</a:t>
                </a:r>
                <a:endParaRPr lang="en-GB" dirty="0"/>
              </a:p>
              <a:p>
                <a:r>
                  <a:rPr lang="en-US" b="1" dirty="0"/>
                  <a:t>And, even worse, for these problems, coming up with a closed form expression of the </a:t>
                </a:r>
                <a14:m>
                  <m:oMath xmlns:m="http://schemas.openxmlformats.org/officeDocument/2006/math">
                    <m:r>
                      <a:rPr lang="en-US" b="1" i="1" dirty="0" smtClean="0">
                        <a:latin typeface="Cambria Math" panose="02040503050406030204" pitchFamily="18" charset="0"/>
                      </a:rPr>
                      <m:t>𝑽</m:t>
                    </m:r>
                  </m:oMath>
                </a14:m>
                <a:r>
                  <a:rPr lang="en-US" b="1" dirty="0"/>
                  <a:t> and </a:t>
                </a:r>
                <a14:m>
                  <m:oMath xmlns:m="http://schemas.openxmlformats.org/officeDocument/2006/math">
                    <m:r>
                      <a:rPr lang="en-US" b="1" i="1" dirty="0" smtClean="0">
                        <a:latin typeface="Cambria Math" panose="02040503050406030204" pitchFamily="18" charset="0"/>
                      </a:rPr>
                      <m:t>𝑸</m:t>
                    </m:r>
                  </m:oMath>
                </a14:m>
                <a:r>
                  <a:rPr lang="en-US" b="1" dirty="0"/>
                  <a:t> functions might prove simply too challenging.</a:t>
                </a:r>
                <a:endParaRPr lang="en-GB" b="1" dirty="0"/>
              </a:p>
            </p:txBody>
          </p:sp>
        </mc:Choice>
        <mc:Fallback xmlns="">
          <p:sp>
            <p:nvSpPr>
              <p:cNvPr id="3" name="Content Placeholder 2">
                <a:extLst>
                  <a:ext uri="{FF2B5EF4-FFF2-40B4-BE49-F238E27FC236}">
                    <a16:creationId xmlns:a16="http://schemas.microsoft.com/office/drawing/2014/main" id="{7CEABDA2-36D3-4C8F-9FF0-ED15A8233A34}"/>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r="-3529"/>
                </a:stretch>
              </a:blipFill>
            </p:spPr>
            <p:txBody>
              <a:bodyPr/>
              <a:lstStyle/>
              <a:p>
                <a:r>
                  <a:rPr lang="en-GB">
                    <a:noFill/>
                  </a:rPr>
                  <a:t> </a:t>
                </a:r>
              </a:p>
            </p:txBody>
          </p:sp>
        </mc:Fallback>
      </mc:AlternateContent>
      <p:pic>
        <p:nvPicPr>
          <p:cNvPr id="5" name="Picture 4">
            <a:extLst>
              <a:ext uri="{FF2B5EF4-FFF2-40B4-BE49-F238E27FC236}">
                <a16:creationId xmlns:a16="http://schemas.microsoft.com/office/drawing/2014/main" id="{FD034855-2ECE-44CA-BF6E-E512CCF4A881}"/>
              </a:ext>
            </a:extLst>
          </p:cNvPr>
          <p:cNvPicPr>
            <a:picLocks noChangeAspect="1"/>
          </p:cNvPicPr>
          <p:nvPr/>
        </p:nvPicPr>
        <p:blipFill rotWithShape="1">
          <a:blip r:embed="rId3">
            <a:extLst>
              <a:ext uri="{28A0092B-C50C-407E-A947-70E740481C1C}">
                <a14:useLocalDpi xmlns:a14="http://schemas.microsoft.com/office/drawing/2010/main" val="0"/>
              </a:ext>
            </a:extLst>
          </a:blip>
          <a:srcRect r="28871"/>
          <a:stretch/>
        </p:blipFill>
        <p:spPr>
          <a:xfrm>
            <a:off x="7052913" y="57902"/>
            <a:ext cx="4717056" cy="6742196"/>
          </a:xfrm>
          <a:prstGeom prst="rect">
            <a:avLst/>
          </a:prstGeom>
        </p:spPr>
      </p:pic>
    </p:spTree>
    <p:extLst>
      <p:ext uri="{BB962C8B-B14F-4D97-AF65-F5344CB8AC3E}">
        <p14:creationId xmlns:p14="http://schemas.microsoft.com/office/powerpoint/2010/main" val="96702672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609864-9A3F-9E6C-9556-19B2E922D31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104BD20-60F0-8B3F-08E3-3713B9061F0E}"/>
              </a:ext>
            </a:extLst>
          </p:cNvPr>
          <p:cNvSpPr>
            <a:spLocks noGrp="1"/>
          </p:cNvSpPr>
          <p:nvPr>
            <p:ph type="title"/>
          </p:nvPr>
        </p:nvSpPr>
        <p:spPr/>
        <p:txBody>
          <a:bodyPr/>
          <a:lstStyle/>
          <a:p>
            <a:r>
              <a:rPr lang="en-GB" dirty="0"/>
              <a:t>Let us start with a problem</a:t>
            </a:r>
          </a:p>
        </p:txBody>
      </p:sp>
      <p:sp>
        <p:nvSpPr>
          <p:cNvPr id="3" name="Content Placeholder 2">
            <a:extLst>
              <a:ext uri="{FF2B5EF4-FFF2-40B4-BE49-F238E27FC236}">
                <a16:creationId xmlns:a16="http://schemas.microsoft.com/office/drawing/2014/main" id="{C6C1BF1E-2DFF-BC7A-37B5-575363E77920}"/>
              </a:ext>
            </a:extLst>
          </p:cNvPr>
          <p:cNvSpPr>
            <a:spLocks noGrp="1"/>
          </p:cNvSpPr>
          <p:nvPr>
            <p:ph sz="half" idx="1"/>
          </p:nvPr>
        </p:nvSpPr>
        <p:spPr>
          <a:xfrm>
            <a:off x="838200" y="1825624"/>
            <a:ext cx="5257800" cy="5032375"/>
          </a:xfrm>
        </p:spPr>
        <p:txBody>
          <a:bodyPr>
            <a:normAutofit/>
          </a:bodyPr>
          <a:lstStyle/>
          <a:p>
            <a:pPr marL="0" indent="0">
              <a:buNone/>
            </a:pPr>
            <a:r>
              <a:rPr lang="en-GB" b="1" dirty="0"/>
              <a:t>Problem: </a:t>
            </a:r>
            <a:r>
              <a:rPr lang="en-GB" dirty="0"/>
              <a:t>Traditional RL relies on hand-crafted rewards… But in many real-world tasks:</a:t>
            </a:r>
          </a:p>
          <a:p>
            <a:pPr marL="285750" indent="-285750"/>
            <a:r>
              <a:rPr lang="en-GB" dirty="0"/>
              <a:t>Reward function is often hard to define (chess, language, etc.)</a:t>
            </a:r>
          </a:p>
          <a:p>
            <a:pPr marL="285750" indent="-285750"/>
            <a:r>
              <a:rPr lang="en-GB" dirty="0"/>
              <a:t>Human preferences matter more (e.g., dialogue, summarization).</a:t>
            </a:r>
          </a:p>
          <a:p>
            <a:endParaRPr lang="en-GB" dirty="0"/>
          </a:p>
        </p:txBody>
      </p:sp>
      <p:sp>
        <p:nvSpPr>
          <p:cNvPr id="7" name="TextBox 6">
            <a:extLst>
              <a:ext uri="{FF2B5EF4-FFF2-40B4-BE49-F238E27FC236}">
                <a16:creationId xmlns:a16="http://schemas.microsoft.com/office/drawing/2014/main" id="{673D46E5-97F5-FB2E-24B3-AE02BE4DC3C4}"/>
              </a:ext>
            </a:extLst>
          </p:cNvPr>
          <p:cNvSpPr txBox="1"/>
          <p:nvPr/>
        </p:nvSpPr>
        <p:spPr>
          <a:xfrm>
            <a:off x="6719582" y="5417142"/>
            <a:ext cx="5050172" cy="1384995"/>
          </a:xfrm>
          <a:prstGeom prst="rect">
            <a:avLst/>
          </a:prstGeom>
          <a:noFill/>
        </p:spPr>
        <p:txBody>
          <a:bodyPr wrap="square" rtlCol="0">
            <a:spAutoFit/>
          </a:bodyPr>
          <a:lstStyle/>
          <a:p>
            <a:pPr algn="ctr"/>
            <a:r>
              <a:rPr lang="en-GB" sz="2800" dirty="0"/>
              <a:t>What closed-form metric can you use to evaluate the quality of a chatbot answer?</a:t>
            </a:r>
          </a:p>
        </p:txBody>
      </p:sp>
      <p:pic>
        <p:nvPicPr>
          <p:cNvPr id="5" name="Picture 4" descr="Screens screenshot of a chat&#10;&#10;AI-generated content may be incorrect.">
            <a:extLst>
              <a:ext uri="{FF2B5EF4-FFF2-40B4-BE49-F238E27FC236}">
                <a16:creationId xmlns:a16="http://schemas.microsoft.com/office/drawing/2014/main" id="{069AAF23-82FE-E01E-EB58-171FB4C064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54775" y="1457636"/>
            <a:ext cx="5544035" cy="3974236"/>
          </a:xfrm>
          <a:prstGeom prst="rect">
            <a:avLst/>
          </a:prstGeom>
        </p:spPr>
      </p:pic>
    </p:spTree>
    <p:extLst>
      <p:ext uri="{BB962C8B-B14F-4D97-AF65-F5344CB8AC3E}">
        <p14:creationId xmlns:p14="http://schemas.microsoft.com/office/powerpoint/2010/main" val="128322002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82DA3C-2618-7AC6-1A55-EA3EAF08FAE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E656D15-8CA1-C53F-9AF0-1A2D67AB28C1}"/>
              </a:ext>
            </a:extLst>
          </p:cNvPr>
          <p:cNvSpPr>
            <a:spLocks noGrp="1"/>
          </p:cNvSpPr>
          <p:nvPr>
            <p:ph type="title"/>
          </p:nvPr>
        </p:nvSpPr>
        <p:spPr/>
        <p:txBody>
          <a:bodyPr/>
          <a:lstStyle/>
          <a:p>
            <a:r>
              <a:rPr lang="en-GB" dirty="0"/>
              <a:t>RLHF: a definition</a:t>
            </a:r>
          </a:p>
        </p:txBody>
      </p:sp>
      <p:sp>
        <p:nvSpPr>
          <p:cNvPr id="3" name="Content Placeholder 2">
            <a:extLst>
              <a:ext uri="{FF2B5EF4-FFF2-40B4-BE49-F238E27FC236}">
                <a16:creationId xmlns:a16="http://schemas.microsoft.com/office/drawing/2014/main" id="{13A38A11-900A-19C2-C577-C77279493520}"/>
              </a:ext>
            </a:extLst>
          </p:cNvPr>
          <p:cNvSpPr>
            <a:spLocks noGrp="1"/>
          </p:cNvSpPr>
          <p:nvPr>
            <p:ph sz="half" idx="1"/>
          </p:nvPr>
        </p:nvSpPr>
        <p:spPr>
          <a:xfrm>
            <a:off x="838200" y="1825624"/>
            <a:ext cx="5257800" cy="5032375"/>
          </a:xfrm>
        </p:spPr>
        <p:txBody>
          <a:bodyPr>
            <a:normAutofit/>
          </a:bodyPr>
          <a:lstStyle/>
          <a:p>
            <a:pPr marL="0" indent="0">
              <a:buNone/>
            </a:pPr>
            <a:r>
              <a:rPr lang="en-GB" b="1" dirty="0"/>
              <a:t>Definition (</a:t>
            </a:r>
            <a:r>
              <a:rPr lang="en-GB" b="1" dirty="0">
                <a:solidFill>
                  <a:srgbClr val="00B050"/>
                </a:solidFill>
              </a:rPr>
              <a:t>Reinforcement Learning with Human Feedback</a:t>
            </a:r>
            <a:r>
              <a:rPr lang="en-GB" b="1" dirty="0"/>
              <a:t>):</a:t>
            </a:r>
          </a:p>
          <a:p>
            <a:pPr marL="0" indent="0">
              <a:buNone/>
            </a:pPr>
            <a:r>
              <a:rPr lang="en-GB" b="1" dirty="0">
                <a:solidFill>
                  <a:srgbClr val="00B050"/>
                </a:solidFill>
              </a:rPr>
              <a:t>Reinforcement Learning with Human Feedback (RLHF) </a:t>
            </a:r>
            <a:r>
              <a:rPr lang="en-GB" dirty="0"/>
              <a:t>enables learning from human judgment instead of static reward functions.</a:t>
            </a:r>
          </a:p>
          <a:p>
            <a:pPr marL="0" indent="0">
              <a:buNone/>
            </a:pPr>
            <a:r>
              <a:rPr lang="en-GB" dirty="0"/>
              <a:t>In layman terms, it replaces the traditional closed-form reward function with </a:t>
            </a:r>
            <a:r>
              <a:rPr lang="en-GB" b="1" dirty="0">
                <a:solidFill>
                  <a:schemeClr val="accent2"/>
                </a:solidFill>
              </a:rPr>
              <a:t>human-in-the-loop evaluation</a:t>
            </a:r>
            <a:r>
              <a:rPr lang="en-GB" dirty="0"/>
              <a:t>, which the agent will then use as a reward/feedback during training.</a:t>
            </a:r>
          </a:p>
          <a:p>
            <a:endParaRPr lang="en-GB" dirty="0"/>
          </a:p>
        </p:txBody>
      </p:sp>
      <p:pic>
        <p:nvPicPr>
          <p:cNvPr id="5" name="Picture 4" descr="Screens screenshot of a chat&#10;&#10;AI-generated content may be incorrect.">
            <a:extLst>
              <a:ext uri="{FF2B5EF4-FFF2-40B4-BE49-F238E27FC236}">
                <a16:creationId xmlns:a16="http://schemas.microsoft.com/office/drawing/2014/main" id="{9296CF26-1630-F390-0243-543A21DF41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75633" y="148954"/>
            <a:ext cx="5544035" cy="3974236"/>
          </a:xfrm>
          <a:prstGeom prst="rect">
            <a:avLst/>
          </a:prstGeom>
        </p:spPr>
      </p:pic>
      <p:sp>
        <p:nvSpPr>
          <p:cNvPr id="6" name="Rectangle 5">
            <a:extLst>
              <a:ext uri="{FF2B5EF4-FFF2-40B4-BE49-F238E27FC236}">
                <a16:creationId xmlns:a16="http://schemas.microsoft.com/office/drawing/2014/main" id="{9EAD8AC5-E8C8-9FC5-80B6-2406A91307DC}"/>
              </a:ext>
            </a:extLst>
          </p:cNvPr>
          <p:cNvSpPr/>
          <p:nvPr/>
        </p:nvSpPr>
        <p:spPr>
          <a:xfrm>
            <a:off x="6278615" y="3567575"/>
            <a:ext cx="5738070" cy="652088"/>
          </a:xfrm>
          <a:prstGeom prst="rect">
            <a:avLst/>
          </a:prstGeom>
          <a:noFill/>
          <a:ln w="38100">
            <a:solidFill>
              <a:schemeClr val="accent2"/>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9" name="Picture 8">
            <a:extLst>
              <a:ext uri="{FF2B5EF4-FFF2-40B4-BE49-F238E27FC236}">
                <a16:creationId xmlns:a16="http://schemas.microsoft.com/office/drawing/2014/main" id="{DD1F1AC2-6288-35F5-7366-5A7B7EE9DB04}"/>
              </a:ext>
            </a:extLst>
          </p:cNvPr>
          <p:cNvPicPr>
            <a:picLocks noChangeAspect="1"/>
          </p:cNvPicPr>
          <p:nvPr/>
        </p:nvPicPr>
        <p:blipFill>
          <a:blip r:embed="rId3"/>
          <a:stretch>
            <a:fillRect/>
          </a:stretch>
        </p:blipFill>
        <p:spPr>
          <a:xfrm>
            <a:off x="7476523" y="4339361"/>
            <a:ext cx="3353663" cy="2498479"/>
          </a:xfrm>
          <a:prstGeom prst="rect">
            <a:avLst/>
          </a:prstGeom>
        </p:spPr>
      </p:pic>
    </p:spTree>
    <p:extLst>
      <p:ext uri="{BB962C8B-B14F-4D97-AF65-F5344CB8AC3E}">
        <p14:creationId xmlns:p14="http://schemas.microsoft.com/office/powerpoint/2010/main" val="174975291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62D1EFF-B9D0-CD34-8154-7A5FA309796F}"/>
              </a:ext>
            </a:extLst>
          </p:cNvPr>
          <p:cNvSpPr>
            <a:spLocks noGrp="1"/>
          </p:cNvSpPr>
          <p:nvPr>
            <p:ph type="title"/>
          </p:nvPr>
        </p:nvSpPr>
        <p:spPr/>
        <p:txBody>
          <a:bodyPr/>
          <a:lstStyle/>
          <a:p>
            <a:r>
              <a:rPr lang="en-GB" dirty="0"/>
              <a:t>Our RLHF toy example</a:t>
            </a:r>
          </a:p>
        </p:txBody>
      </p:sp>
      <p:sp>
        <p:nvSpPr>
          <p:cNvPr id="6" name="Content Placeholder 5">
            <a:extLst>
              <a:ext uri="{FF2B5EF4-FFF2-40B4-BE49-F238E27FC236}">
                <a16:creationId xmlns:a16="http://schemas.microsoft.com/office/drawing/2014/main" id="{13CA1E1A-4D8D-A989-3C3D-B6507A532169}"/>
              </a:ext>
            </a:extLst>
          </p:cNvPr>
          <p:cNvSpPr>
            <a:spLocks noGrp="1"/>
          </p:cNvSpPr>
          <p:nvPr>
            <p:ph idx="1"/>
          </p:nvPr>
        </p:nvSpPr>
        <p:spPr>
          <a:xfrm>
            <a:off x="838200" y="1825624"/>
            <a:ext cx="10515600" cy="5032375"/>
          </a:xfrm>
        </p:spPr>
        <p:txBody>
          <a:bodyPr>
            <a:normAutofit/>
          </a:bodyPr>
          <a:lstStyle/>
          <a:p>
            <a:pPr marL="0" indent="0">
              <a:buNone/>
            </a:pPr>
            <a:r>
              <a:rPr lang="en-GB" b="1" dirty="0"/>
              <a:t>Our toy example is implemented in Notebook 7.</a:t>
            </a:r>
          </a:p>
          <a:p>
            <a:endParaRPr lang="en-GB" b="1" dirty="0"/>
          </a:p>
          <a:p>
            <a:r>
              <a:rPr lang="en-GB" b="1" dirty="0"/>
              <a:t>Objective: </a:t>
            </a:r>
            <a:r>
              <a:rPr lang="en-GB" dirty="0"/>
              <a:t>Let us imagine that we are building a chatbot that needs to respond to user queries intelligently.</a:t>
            </a:r>
          </a:p>
          <a:p>
            <a:r>
              <a:rPr lang="en-GB" b="1" dirty="0"/>
              <a:t>State: </a:t>
            </a:r>
            <a:r>
              <a:rPr lang="en-GB" dirty="0"/>
              <a:t>Think of this as a chat simulation where a user greets the chatbot first before asking a question. The embedding of the user query play the role of a state that the agent model receives as input.</a:t>
            </a:r>
          </a:p>
          <a:p>
            <a:r>
              <a:rPr lang="en-GB" i="1" dirty="0"/>
              <a:t>(Here this will not matter as we will simply replace the user query by a random embedding, but let us pretend it represents the user query, but that could be changed as well. Leaving it to you as extra practice.)</a:t>
            </a:r>
          </a:p>
        </p:txBody>
      </p:sp>
    </p:spTree>
    <p:extLst>
      <p:ext uri="{BB962C8B-B14F-4D97-AF65-F5344CB8AC3E}">
        <p14:creationId xmlns:p14="http://schemas.microsoft.com/office/powerpoint/2010/main" val="126028720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80F4E4-6DFF-3D6B-A0EC-41453AA3F1AC}"/>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37D1AA74-5E13-A19E-5C52-FAF311617E02}"/>
              </a:ext>
            </a:extLst>
          </p:cNvPr>
          <p:cNvSpPr>
            <a:spLocks noGrp="1"/>
          </p:cNvSpPr>
          <p:nvPr>
            <p:ph type="title"/>
          </p:nvPr>
        </p:nvSpPr>
        <p:spPr/>
        <p:txBody>
          <a:bodyPr/>
          <a:lstStyle/>
          <a:p>
            <a:r>
              <a:rPr lang="en-GB" dirty="0"/>
              <a:t>Our RLHF toy example</a:t>
            </a:r>
          </a:p>
        </p:txBody>
      </p:sp>
      <p:sp>
        <p:nvSpPr>
          <p:cNvPr id="6" name="Content Placeholder 5">
            <a:extLst>
              <a:ext uri="{FF2B5EF4-FFF2-40B4-BE49-F238E27FC236}">
                <a16:creationId xmlns:a16="http://schemas.microsoft.com/office/drawing/2014/main" id="{7793D26D-493C-F888-27FC-840975265005}"/>
              </a:ext>
            </a:extLst>
          </p:cNvPr>
          <p:cNvSpPr>
            <a:spLocks noGrp="1"/>
          </p:cNvSpPr>
          <p:nvPr>
            <p:ph idx="1"/>
          </p:nvPr>
        </p:nvSpPr>
        <p:spPr>
          <a:xfrm>
            <a:off x="838200" y="1825624"/>
            <a:ext cx="10515600" cy="5032375"/>
          </a:xfrm>
        </p:spPr>
        <p:txBody>
          <a:bodyPr>
            <a:normAutofit/>
          </a:bodyPr>
          <a:lstStyle/>
          <a:p>
            <a:r>
              <a:rPr lang="en-GB" b="1" dirty="0"/>
              <a:t>Objective: </a:t>
            </a:r>
            <a:r>
              <a:rPr lang="en-GB" dirty="0"/>
              <a:t>Let us imagine that we are building a chatbot that needs to respond to user queries intelligently.</a:t>
            </a:r>
          </a:p>
          <a:p>
            <a:r>
              <a:rPr lang="en-GB" b="1" dirty="0"/>
              <a:t>Actions: </a:t>
            </a:r>
            <a:r>
              <a:rPr lang="en-GB" dirty="0"/>
              <a:t>The chatbot then perceives the question as an embedding, which is a vector representation of the query. The chatbot then has four possible responses to choose from to greet the user.</a:t>
            </a:r>
          </a:p>
          <a:p>
            <a:pPr lvl="1"/>
            <a:r>
              <a:rPr lang="en-GB" dirty="0"/>
              <a:t>“Hello, how can I help you?“</a:t>
            </a:r>
          </a:p>
          <a:p>
            <a:pPr lvl="1"/>
            <a:r>
              <a:rPr lang="en-GB" dirty="0"/>
              <a:t>“What do you need?“</a:t>
            </a:r>
          </a:p>
          <a:p>
            <a:pPr lvl="1"/>
            <a:r>
              <a:rPr lang="en-GB" dirty="0"/>
              <a:t>“Please clarify your question.“</a:t>
            </a:r>
          </a:p>
          <a:p>
            <a:pPr lvl="1"/>
            <a:r>
              <a:rPr lang="en-GB" dirty="0"/>
              <a:t>“Hello lovely.“</a:t>
            </a:r>
          </a:p>
          <a:p>
            <a:r>
              <a:rPr lang="en-GB" i="1" dirty="0"/>
              <a:t>(Note that in practice we would allow the model to generate answers, in the form of a sequence of some sort, but we keep it simple here.)</a:t>
            </a:r>
          </a:p>
          <a:p>
            <a:pPr lvl="1"/>
            <a:endParaRPr lang="en-GB" dirty="0"/>
          </a:p>
        </p:txBody>
      </p:sp>
    </p:spTree>
    <p:extLst>
      <p:ext uri="{BB962C8B-B14F-4D97-AF65-F5344CB8AC3E}">
        <p14:creationId xmlns:p14="http://schemas.microsoft.com/office/powerpoint/2010/main" val="183185260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63A307-A9D4-560F-0D6D-FDB8EA0D8D52}"/>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B05FB6D3-2585-3BCB-7996-E11DCA284468}"/>
              </a:ext>
            </a:extLst>
          </p:cNvPr>
          <p:cNvSpPr>
            <a:spLocks noGrp="1"/>
          </p:cNvSpPr>
          <p:nvPr>
            <p:ph type="title"/>
          </p:nvPr>
        </p:nvSpPr>
        <p:spPr/>
        <p:txBody>
          <a:bodyPr/>
          <a:lstStyle/>
          <a:p>
            <a:r>
              <a:rPr lang="en-GB" dirty="0"/>
              <a:t>Our RLHF toy example</a:t>
            </a:r>
          </a:p>
        </p:txBody>
      </p:sp>
      <p:sp>
        <p:nvSpPr>
          <p:cNvPr id="6" name="Content Placeholder 5">
            <a:extLst>
              <a:ext uri="{FF2B5EF4-FFF2-40B4-BE49-F238E27FC236}">
                <a16:creationId xmlns:a16="http://schemas.microsoft.com/office/drawing/2014/main" id="{2319AFCF-C21E-2602-DE42-BA0A9031D26C}"/>
              </a:ext>
            </a:extLst>
          </p:cNvPr>
          <p:cNvSpPr>
            <a:spLocks noGrp="1"/>
          </p:cNvSpPr>
          <p:nvPr>
            <p:ph idx="1"/>
          </p:nvPr>
        </p:nvSpPr>
        <p:spPr>
          <a:xfrm>
            <a:off x="838200" y="1825624"/>
            <a:ext cx="10515600" cy="5032375"/>
          </a:xfrm>
        </p:spPr>
        <p:txBody>
          <a:bodyPr>
            <a:normAutofit/>
          </a:bodyPr>
          <a:lstStyle/>
          <a:p>
            <a:r>
              <a:rPr lang="en-GB" b="1" dirty="0"/>
              <a:t>Reward: </a:t>
            </a:r>
            <a:r>
              <a:rPr lang="en-GB" dirty="0"/>
              <a:t>However, instead of training it on massive datasets, we decided to simulate an environment where the chatbot learns by trial and error, relying on human feedback to understand the quality of its answers, just like an agent in a reinforcement learning game.</a:t>
            </a:r>
          </a:p>
          <a:p>
            <a:r>
              <a:rPr lang="en-GB" b="1" dirty="0"/>
              <a:t>Simulated human feedback: </a:t>
            </a:r>
            <a:r>
              <a:rPr lang="en-GB" dirty="0"/>
              <a:t>it would be cumbersome to have humans (you) rate the quality of the answers over and over again, so we will implement a simulated feedback engine that gives assigned score to each possible action.</a:t>
            </a:r>
          </a:p>
          <a:p>
            <a:pPr lvl="1"/>
            <a:r>
              <a:rPr lang="en-GB" dirty="0"/>
              <a:t>"Hello, how can I help you?" (Score: 10)</a:t>
            </a:r>
          </a:p>
          <a:p>
            <a:pPr lvl="1"/>
            <a:r>
              <a:rPr lang="en-GB" dirty="0"/>
              <a:t>"What do you need?" (Score: 5)</a:t>
            </a:r>
          </a:p>
          <a:p>
            <a:pPr lvl="1"/>
            <a:r>
              <a:rPr lang="en-GB" dirty="0"/>
              <a:t>"Please clarify your question." (Score: 2)</a:t>
            </a:r>
          </a:p>
          <a:p>
            <a:pPr lvl="1"/>
            <a:r>
              <a:rPr lang="en-GB" dirty="0"/>
              <a:t>"Hello lovely." (Score: 1)</a:t>
            </a:r>
          </a:p>
          <a:p>
            <a:endParaRPr lang="en-GB" b="1" dirty="0"/>
          </a:p>
        </p:txBody>
      </p:sp>
    </p:spTree>
    <p:extLst>
      <p:ext uri="{BB962C8B-B14F-4D97-AF65-F5344CB8AC3E}">
        <p14:creationId xmlns:p14="http://schemas.microsoft.com/office/powerpoint/2010/main" val="185992442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C5C111-486D-132C-888D-469C33573361}"/>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90CF9905-DD24-21A9-9A02-41E9D96DCB24}"/>
              </a:ext>
            </a:extLst>
          </p:cNvPr>
          <p:cNvSpPr>
            <a:spLocks noGrp="1"/>
          </p:cNvSpPr>
          <p:nvPr>
            <p:ph type="title"/>
          </p:nvPr>
        </p:nvSpPr>
        <p:spPr/>
        <p:txBody>
          <a:bodyPr/>
          <a:lstStyle/>
          <a:p>
            <a:r>
              <a:rPr lang="en-GB" dirty="0"/>
              <a:t>Our RLHF toy example</a:t>
            </a:r>
          </a:p>
        </p:txBody>
      </p:sp>
      <p:sp>
        <p:nvSpPr>
          <p:cNvPr id="6" name="Content Placeholder 5">
            <a:extLst>
              <a:ext uri="{FF2B5EF4-FFF2-40B4-BE49-F238E27FC236}">
                <a16:creationId xmlns:a16="http://schemas.microsoft.com/office/drawing/2014/main" id="{ABA6F2F0-AB47-0458-F32D-265CF22EFADB}"/>
              </a:ext>
            </a:extLst>
          </p:cNvPr>
          <p:cNvSpPr>
            <a:spLocks noGrp="1"/>
          </p:cNvSpPr>
          <p:nvPr>
            <p:ph idx="1"/>
          </p:nvPr>
        </p:nvSpPr>
        <p:spPr>
          <a:xfrm>
            <a:off x="838200" y="1825624"/>
            <a:ext cx="10515600" cy="5032375"/>
          </a:xfrm>
        </p:spPr>
        <p:txBody>
          <a:bodyPr>
            <a:normAutofit/>
          </a:bodyPr>
          <a:lstStyle/>
          <a:p>
            <a:r>
              <a:rPr lang="en-GB" dirty="0"/>
              <a:t>Each response has a predefined feedback score, representing how good the answer is. The higher the score, the better the response. Let us pretend that this score is given by a user, after this user has been prompted to evaluate the quality of the chatbot answer, using a satisfaction score between 0 and 10.</a:t>
            </a:r>
          </a:p>
          <a:p>
            <a:r>
              <a:rPr lang="en-GB" dirty="0"/>
              <a:t>This environment allows an AI agent to practice choosing responses, receiving feedback from humans in the form of a score, and learning from its mistakes. </a:t>
            </a:r>
          </a:p>
          <a:p>
            <a:r>
              <a:rPr lang="en-GB" dirty="0"/>
              <a:t>Over time, the chatbot could use reinforcement learning techniques (like deep Q-learning) to improve its ability to pick the best response based on the query embeddings.</a:t>
            </a:r>
          </a:p>
        </p:txBody>
      </p:sp>
    </p:spTree>
    <p:extLst>
      <p:ext uri="{BB962C8B-B14F-4D97-AF65-F5344CB8AC3E}">
        <p14:creationId xmlns:p14="http://schemas.microsoft.com/office/powerpoint/2010/main" val="137177138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A6D8BB-30C6-B204-B7B9-6EB70CC97B8D}"/>
              </a:ext>
            </a:extLst>
          </p:cNvPr>
          <p:cNvSpPr>
            <a:spLocks noGrp="1"/>
          </p:cNvSpPr>
          <p:nvPr>
            <p:ph type="title"/>
          </p:nvPr>
        </p:nvSpPr>
        <p:spPr/>
        <p:txBody>
          <a:bodyPr/>
          <a:lstStyle/>
          <a:p>
            <a:r>
              <a:rPr lang="en-GB" dirty="0"/>
              <a:t>A simple chatbot environment</a:t>
            </a:r>
          </a:p>
        </p:txBody>
      </p:sp>
      <p:sp>
        <p:nvSpPr>
          <p:cNvPr id="3" name="Content Placeholder 2">
            <a:extLst>
              <a:ext uri="{FF2B5EF4-FFF2-40B4-BE49-F238E27FC236}">
                <a16:creationId xmlns:a16="http://schemas.microsoft.com/office/drawing/2014/main" id="{2C470850-20E2-8E61-72F2-6148E70E4879}"/>
              </a:ext>
            </a:extLst>
          </p:cNvPr>
          <p:cNvSpPr>
            <a:spLocks noGrp="1"/>
          </p:cNvSpPr>
          <p:nvPr>
            <p:ph idx="1"/>
          </p:nvPr>
        </p:nvSpPr>
        <p:spPr>
          <a:xfrm>
            <a:off x="838200" y="1825624"/>
            <a:ext cx="4946583" cy="5032375"/>
          </a:xfrm>
        </p:spPr>
        <p:txBody>
          <a:bodyPr>
            <a:normAutofit/>
          </a:bodyPr>
          <a:lstStyle/>
          <a:p>
            <a:pPr marL="0" indent="0">
              <a:buNone/>
            </a:pPr>
            <a:r>
              <a:rPr lang="en-GB" dirty="0"/>
              <a:t>We start by defining a way to:</a:t>
            </a:r>
          </a:p>
          <a:p>
            <a:r>
              <a:rPr lang="en-GB" b="1" dirty="0"/>
              <a:t>Generate random embeddings for user queries: </a:t>
            </a:r>
            <a:r>
              <a:rPr lang="en-GB" dirty="0"/>
              <a:t>we will simply pretend that these represent the queries of a user.</a:t>
            </a:r>
          </a:p>
          <a:p>
            <a:r>
              <a:rPr lang="en-GB" b="1" dirty="0"/>
              <a:t>Simulate human feedback to each possible answer: </a:t>
            </a:r>
            <a:r>
              <a:rPr lang="en-GB" dirty="0"/>
              <a:t>This simply draws values from a dictionary, but would have to be replaced by actual human feedback to make this RLHF.</a:t>
            </a:r>
          </a:p>
        </p:txBody>
      </p:sp>
      <p:pic>
        <p:nvPicPr>
          <p:cNvPr id="5" name="Picture 4">
            <a:extLst>
              <a:ext uri="{FF2B5EF4-FFF2-40B4-BE49-F238E27FC236}">
                <a16:creationId xmlns:a16="http://schemas.microsoft.com/office/drawing/2014/main" id="{F7F178C7-AF70-C9EE-8CB5-4719462BB75E}"/>
              </a:ext>
            </a:extLst>
          </p:cNvPr>
          <p:cNvPicPr>
            <a:picLocks noChangeAspect="1"/>
          </p:cNvPicPr>
          <p:nvPr/>
        </p:nvPicPr>
        <p:blipFill>
          <a:blip r:embed="rId2"/>
          <a:stretch>
            <a:fillRect/>
          </a:stretch>
        </p:blipFill>
        <p:spPr>
          <a:xfrm>
            <a:off x="5878290" y="1610185"/>
            <a:ext cx="6106377" cy="4782217"/>
          </a:xfrm>
          <a:prstGeom prst="rect">
            <a:avLst/>
          </a:prstGeom>
        </p:spPr>
      </p:pic>
    </p:spTree>
    <p:extLst>
      <p:ext uri="{BB962C8B-B14F-4D97-AF65-F5344CB8AC3E}">
        <p14:creationId xmlns:p14="http://schemas.microsoft.com/office/powerpoint/2010/main" val="351963398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946ADD-2B8D-A5D2-5A35-4E36561A771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A22DB72-7A4C-89FC-138E-F878601584F1}"/>
              </a:ext>
            </a:extLst>
          </p:cNvPr>
          <p:cNvSpPr>
            <a:spLocks noGrp="1"/>
          </p:cNvSpPr>
          <p:nvPr>
            <p:ph type="title"/>
          </p:nvPr>
        </p:nvSpPr>
        <p:spPr/>
        <p:txBody>
          <a:bodyPr/>
          <a:lstStyle/>
          <a:p>
            <a:r>
              <a:rPr lang="en-GB" dirty="0"/>
              <a:t>A simple chatbot environment</a:t>
            </a:r>
          </a:p>
        </p:txBody>
      </p:sp>
      <p:sp>
        <p:nvSpPr>
          <p:cNvPr id="3" name="Content Placeholder 2">
            <a:extLst>
              <a:ext uri="{FF2B5EF4-FFF2-40B4-BE49-F238E27FC236}">
                <a16:creationId xmlns:a16="http://schemas.microsoft.com/office/drawing/2014/main" id="{0661CD33-0D0E-5F21-71C4-B78F9990904C}"/>
              </a:ext>
            </a:extLst>
          </p:cNvPr>
          <p:cNvSpPr>
            <a:spLocks noGrp="1"/>
          </p:cNvSpPr>
          <p:nvPr>
            <p:ph idx="1"/>
          </p:nvPr>
        </p:nvSpPr>
        <p:spPr>
          <a:xfrm>
            <a:off x="838200" y="1825624"/>
            <a:ext cx="4946583" cy="5032375"/>
          </a:xfrm>
        </p:spPr>
        <p:txBody>
          <a:bodyPr>
            <a:normAutofit/>
          </a:bodyPr>
          <a:lstStyle/>
          <a:p>
            <a:pPr marL="0" indent="0">
              <a:buNone/>
            </a:pPr>
            <a:r>
              <a:rPr lang="en-GB" dirty="0"/>
              <a:t>Next, we define our RL agent.</a:t>
            </a:r>
          </a:p>
          <a:p>
            <a:r>
              <a:rPr lang="en-GB" dirty="0"/>
              <a:t>It will be relying on a simple model that receives the embedding for the user query,</a:t>
            </a:r>
          </a:p>
          <a:p>
            <a:r>
              <a:rPr lang="en-GB" dirty="0"/>
              <a:t>And then chooses the best answer to produce out of the four possible answers.</a:t>
            </a:r>
          </a:p>
          <a:p>
            <a:r>
              <a:rPr lang="en-GB" dirty="0"/>
              <a:t>Simple linear model, as we are treating this as a classification task of some sort.</a:t>
            </a:r>
          </a:p>
        </p:txBody>
      </p:sp>
      <p:pic>
        <p:nvPicPr>
          <p:cNvPr id="4" name="Picture 3">
            <a:extLst>
              <a:ext uri="{FF2B5EF4-FFF2-40B4-BE49-F238E27FC236}">
                <a16:creationId xmlns:a16="http://schemas.microsoft.com/office/drawing/2014/main" id="{5AA681DD-6700-E78B-59EC-87F019353047}"/>
              </a:ext>
            </a:extLst>
          </p:cNvPr>
          <p:cNvPicPr>
            <a:picLocks noChangeAspect="1"/>
          </p:cNvPicPr>
          <p:nvPr/>
        </p:nvPicPr>
        <p:blipFill>
          <a:blip r:embed="rId2"/>
          <a:stretch>
            <a:fillRect/>
          </a:stretch>
        </p:blipFill>
        <p:spPr>
          <a:xfrm>
            <a:off x="6096000" y="1413852"/>
            <a:ext cx="5830114" cy="2600688"/>
          </a:xfrm>
          <a:prstGeom prst="rect">
            <a:avLst/>
          </a:prstGeom>
        </p:spPr>
      </p:pic>
    </p:spTree>
    <p:extLst>
      <p:ext uri="{BB962C8B-B14F-4D97-AF65-F5344CB8AC3E}">
        <p14:creationId xmlns:p14="http://schemas.microsoft.com/office/powerpoint/2010/main" val="1061537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A720CB-6C70-0E56-BDF9-0306BC70EAC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59CE10E-FA70-4656-1928-3857BCF3CEF5}"/>
              </a:ext>
            </a:extLst>
          </p:cNvPr>
          <p:cNvSpPr>
            <a:spLocks noGrp="1"/>
          </p:cNvSpPr>
          <p:nvPr>
            <p:ph type="title"/>
          </p:nvPr>
        </p:nvSpPr>
        <p:spPr/>
        <p:txBody>
          <a:bodyPr/>
          <a:lstStyle/>
          <a:p>
            <a:r>
              <a:rPr lang="en-GB" dirty="0"/>
              <a:t>A simple chatbot environment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BC1A0DD-B5D0-213D-075F-BE21210BECC5}"/>
                  </a:ext>
                </a:extLst>
              </p:cNvPr>
              <p:cNvSpPr>
                <a:spLocks noGrp="1"/>
              </p:cNvSpPr>
              <p:nvPr>
                <p:ph idx="1"/>
              </p:nvPr>
            </p:nvSpPr>
            <p:spPr>
              <a:xfrm>
                <a:off x="838200" y="1825624"/>
                <a:ext cx="4946583" cy="5032375"/>
              </a:xfrm>
            </p:spPr>
            <p:txBody>
              <a:bodyPr>
                <a:normAutofit/>
              </a:bodyPr>
              <a:lstStyle/>
              <a:p>
                <a:pPr marL="0" indent="0">
                  <a:buNone/>
                </a:pPr>
                <a:r>
                  <a:rPr lang="en-GB" dirty="0"/>
                  <a:t>Next, we define our RL agent.</a:t>
                </a:r>
              </a:p>
              <a:p>
                <a:r>
                  <a:rPr lang="en-GB" dirty="0"/>
                  <a:t>As before, our agent will go through steps of exploration and exploitation, following a policy similar to </a:t>
                </a:r>
                <a14:m>
                  <m:oMath xmlns:m="http://schemas.openxmlformats.org/officeDocument/2006/math">
                    <m:r>
                      <a:rPr lang="en-GB" b="0" i="1" smtClean="0">
                        <a:latin typeface="Cambria Math" panose="02040503050406030204" pitchFamily="18" charset="0"/>
                      </a:rPr>
                      <m:t>𝜖</m:t>
                    </m:r>
                  </m:oMath>
                </a14:m>
                <a:r>
                  <a:rPr lang="en-GB" dirty="0"/>
                  <a:t>-greedy.</a:t>
                </a:r>
              </a:p>
              <a:p>
                <a:r>
                  <a:rPr lang="en-GB" dirty="0"/>
                  <a:t>It uses value for the exploration rate </a:t>
                </a:r>
                <a14:m>
                  <m:oMath xmlns:m="http://schemas.openxmlformats.org/officeDocument/2006/math">
                    <m:r>
                      <a:rPr lang="en-GB" b="0" i="1" smtClean="0">
                        <a:latin typeface="Cambria Math" panose="02040503050406030204" pitchFamily="18" charset="0"/>
                      </a:rPr>
                      <m:t>𝜖</m:t>
                    </m:r>
                  </m:oMath>
                </a14:m>
                <a:r>
                  <a:rPr lang="en-GB" dirty="0"/>
                  <a:t> slowly decaying from 1 to 0 over time.</a:t>
                </a:r>
              </a:p>
              <a:p>
                <a:r>
                  <a:rPr lang="en-GB" dirty="0"/>
                  <a:t>Define its hyperparameters, just like before.</a:t>
                </a:r>
              </a:p>
            </p:txBody>
          </p:sp>
        </mc:Choice>
        <mc:Fallback xmlns="">
          <p:sp>
            <p:nvSpPr>
              <p:cNvPr id="3" name="Content Placeholder 2">
                <a:extLst>
                  <a:ext uri="{FF2B5EF4-FFF2-40B4-BE49-F238E27FC236}">
                    <a16:creationId xmlns:a16="http://schemas.microsoft.com/office/drawing/2014/main" id="{2BC1A0DD-B5D0-213D-075F-BE21210BECC5}"/>
                  </a:ext>
                </a:extLst>
              </p:cNvPr>
              <p:cNvSpPr>
                <a:spLocks noGrp="1" noRot="1" noChangeAspect="1" noMove="1" noResize="1" noEditPoints="1" noAdjustHandles="1" noChangeArrowheads="1" noChangeShapeType="1" noTextEdit="1"/>
              </p:cNvSpPr>
              <p:nvPr>
                <p:ph idx="1"/>
              </p:nvPr>
            </p:nvSpPr>
            <p:spPr>
              <a:xfrm>
                <a:off x="838200" y="1825624"/>
                <a:ext cx="4946583" cy="5032375"/>
              </a:xfrm>
              <a:blipFill>
                <a:blip r:embed="rId2"/>
                <a:stretch>
                  <a:fillRect l="-2589" t="-1937" r="-1973"/>
                </a:stretch>
              </a:blipFill>
            </p:spPr>
            <p:txBody>
              <a:bodyPr/>
              <a:lstStyle/>
              <a:p>
                <a:r>
                  <a:rPr lang="en-GB">
                    <a:noFill/>
                  </a:rPr>
                  <a:t> </a:t>
                </a:r>
              </a:p>
            </p:txBody>
          </p:sp>
        </mc:Fallback>
      </mc:AlternateContent>
      <p:pic>
        <p:nvPicPr>
          <p:cNvPr id="8" name="Picture 7">
            <a:extLst>
              <a:ext uri="{FF2B5EF4-FFF2-40B4-BE49-F238E27FC236}">
                <a16:creationId xmlns:a16="http://schemas.microsoft.com/office/drawing/2014/main" id="{61187328-7A4D-064C-005A-2F3566B77333}"/>
              </a:ext>
            </a:extLst>
          </p:cNvPr>
          <p:cNvPicPr>
            <a:picLocks noChangeAspect="1"/>
          </p:cNvPicPr>
          <p:nvPr/>
        </p:nvPicPr>
        <p:blipFill>
          <a:blip r:embed="rId3"/>
          <a:stretch>
            <a:fillRect/>
          </a:stretch>
        </p:blipFill>
        <p:spPr>
          <a:xfrm>
            <a:off x="6096000" y="1413852"/>
            <a:ext cx="5830114" cy="2600688"/>
          </a:xfrm>
          <a:prstGeom prst="rect">
            <a:avLst/>
          </a:prstGeom>
        </p:spPr>
      </p:pic>
      <p:pic>
        <p:nvPicPr>
          <p:cNvPr id="10" name="Picture 9">
            <a:extLst>
              <a:ext uri="{FF2B5EF4-FFF2-40B4-BE49-F238E27FC236}">
                <a16:creationId xmlns:a16="http://schemas.microsoft.com/office/drawing/2014/main" id="{5344337A-92B1-0EA9-183E-2050831427BC}"/>
              </a:ext>
            </a:extLst>
          </p:cNvPr>
          <p:cNvPicPr>
            <a:picLocks noChangeAspect="1"/>
          </p:cNvPicPr>
          <p:nvPr/>
        </p:nvPicPr>
        <p:blipFill>
          <a:blip r:embed="rId4"/>
          <a:stretch>
            <a:fillRect/>
          </a:stretch>
        </p:blipFill>
        <p:spPr>
          <a:xfrm>
            <a:off x="5861785" y="4416085"/>
            <a:ext cx="6227548" cy="1480735"/>
          </a:xfrm>
          <a:prstGeom prst="rect">
            <a:avLst/>
          </a:prstGeom>
        </p:spPr>
      </p:pic>
    </p:spTree>
    <p:extLst>
      <p:ext uri="{BB962C8B-B14F-4D97-AF65-F5344CB8AC3E}">
        <p14:creationId xmlns:p14="http://schemas.microsoft.com/office/powerpoint/2010/main" val="195673857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53F2DD-8F2C-2338-58BD-DA4C8B30DB12}"/>
              </a:ext>
            </a:extLst>
          </p:cNvPr>
          <p:cNvSpPr>
            <a:spLocks noGrp="1"/>
          </p:cNvSpPr>
          <p:nvPr>
            <p:ph type="title"/>
          </p:nvPr>
        </p:nvSpPr>
        <p:spPr/>
        <p:txBody>
          <a:bodyPr/>
          <a:lstStyle/>
          <a:p>
            <a:r>
              <a:rPr lang="en-GB" dirty="0"/>
              <a:t>Training the RL agent model</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E3FB8A89-FB23-86D0-03B2-60E690FFCEE6}"/>
                  </a:ext>
                </a:extLst>
              </p:cNvPr>
              <p:cNvSpPr>
                <a:spLocks noGrp="1"/>
              </p:cNvSpPr>
              <p:nvPr>
                <p:ph idx="1"/>
              </p:nvPr>
            </p:nvSpPr>
            <p:spPr/>
            <p:txBody>
              <a:bodyPr>
                <a:normAutofit/>
              </a:bodyPr>
              <a:lstStyle/>
              <a:p>
                <a:pPr marL="0" indent="0">
                  <a:buNone/>
                </a:pPr>
                <a:r>
                  <a:rPr lang="en-GB" b="1" dirty="0"/>
                  <a:t>How to define a loss function for training this model?</a:t>
                </a:r>
              </a:p>
              <a:p>
                <a:r>
                  <a:rPr lang="en-GB" dirty="0"/>
                  <a:t>Instead of Q-learning, we want to optimize the policy directly.</a:t>
                </a:r>
              </a:p>
              <a:p>
                <a:r>
                  <a:rPr lang="en-GB" dirty="0"/>
                  <a:t>We want a loss function that increases the likelihood of our</a:t>
                </a:r>
                <a:br>
                  <a:rPr lang="en-GB" dirty="0"/>
                </a:br>
                <a:r>
                  <a:rPr lang="en-GB" dirty="0"/>
                  <a:t>RL agent model generating</a:t>
                </a:r>
                <a:br>
                  <a:rPr lang="en-GB" dirty="0"/>
                </a:br>
                <a:r>
                  <a:rPr lang="en-GB" dirty="0"/>
                  <a:t>high-reward answers.</a:t>
                </a:r>
              </a:p>
              <a:p>
                <a:r>
                  <a:rPr lang="en-GB" dirty="0"/>
                  <a:t>The reward </a:t>
                </a:r>
                <a14:m>
                  <m:oMath xmlns:m="http://schemas.openxmlformats.org/officeDocument/2006/math">
                    <m:r>
                      <a:rPr lang="en-GB" i="1" dirty="0" smtClean="0">
                        <a:latin typeface="Cambria Math" panose="02040503050406030204" pitchFamily="18" charset="0"/>
                      </a:rPr>
                      <m:t>𝑅</m:t>
                    </m:r>
                  </m:oMath>
                </a14:m>
                <a:r>
                  <a:rPr lang="en-GB" dirty="0"/>
                  <a:t> for each answer comes from the simulated human feedback function.</a:t>
                </a:r>
              </a:p>
              <a:p>
                <a:endParaRPr lang="en-GB" dirty="0"/>
              </a:p>
              <a:p>
                <a:pPr marL="0" indent="0">
                  <a:buNone/>
                </a:pPr>
                <a:r>
                  <a:rPr lang="en-GB" dirty="0"/>
                  <a:t>Here, we will use the </a:t>
                </a:r>
                <a:r>
                  <a:rPr lang="en-GB" b="1" dirty="0">
                    <a:solidFill>
                      <a:srgbClr val="00B050"/>
                    </a:solidFill>
                  </a:rPr>
                  <a:t>REINFORCE algorithm</a:t>
                </a:r>
                <a:r>
                  <a:rPr lang="en-GB" b="1" dirty="0"/>
                  <a:t>.</a:t>
                </a:r>
              </a:p>
              <a:p>
                <a:endParaRPr lang="en-GB" dirty="0"/>
              </a:p>
            </p:txBody>
          </p:sp>
        </mc:Choice>
        <mc:Fallback xmlns="">
          <p:sp>
            <p:nvSpPr>
              <p:cNvPr id="4" name="Content Placeholder 3">
                <a:extLst>
                  <a:ext uri="{FF2B5EF4-FFF2-40B4-BE49-F238E27FC236}">
                    <a16:creationId xmlns:a16="http://schemas.microsoft.com/office/drawing/2014/main" id="{E3FB8A89-FB23-86D0-03B2-60E690FFCEE6}"/>
                  </a:ext>
                </a:extLst>
              </p:cNvPr>
              <p:cNvSpPr>
                <a:spLocks noGrp="1" noRot="1" noChangeAspect="1" noMove="1" noResize="1" noEditPoints="1" noAdjustHandles="1" noChangeArrowheads="1" noChangeShapeType="1" noTextEdit="1"/>
              </p:cNvSpPr>
              <p:nvPr>
                <p:ph idx="1"/>
              </p:nvPr>
            </p:nvSpPr>
            <p:spPr>
              <a:blipFill>
                <a:blip r:embed="rId2"/>
                <a:stretch>
                  <a:fillRect l="-1217" t="-2241" b="-140"/>
                </a:stretch>
              </a:blipFill>
            </p:spPr>
            <p:txBody>
              <a:bodyPr/>
              <a:lstStyle/>
              <a:p>
                <a:r>
                  <a:rPr lang="en-GB">
                    <a:noFill/>
                  </a:rPr>
                  <a:t> </a:t>
                </a:r>
              </a:p>
            </p:txBody>
          </p:sp>
        </mc:Fallback>
      </mc:AlternateContent>
    </p:spTree>
    <p:extLst>
      <p:ext uri="{BB962C8B-B14F-4D97-AF65-F5344CB8AC3E}">
        <p14:creationId xmlns:p14="http://schemas.microsoft.com/office/powerpoint/2010/main" val="13855061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61A02D-3D26-4146-2F63-6F9395811F7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40F3437-B372-5CDB-EE7A-0F2A2D88AB17}"/>
              </a:ext>
            </a:extLst>
          </p:cNvPr>
          <p:cNvSpPr>
            <a:spLocks noGrp="1"/>
          </p:cNvSpPr>
          <p:nvPr>
            <p:ph type="title"/>
          </p:nvPr>
        </p:nvSpPr>
        <p:spPr/>
        <p:txBody>
          <a:bodyPr/>
          <a:lstStyle/>
          <a:p>
            <a:r>
              <a:rPr lang="en-GB" dirty="0"/>
              <a:t>Limitations of Q-learning (last lecture)</a:t>
            </a:r>
          </a:p>
        </p:txBody>
      </p:sp>
      <p:sp>
        <p:nvSpPr>
          <p:cNvPr id="3" name="Content Placeholder 2">
            <a:extLst>
              <a:ext uri="{FF2B5EF4-FFF2-40B4-BE49-F238E27FC236}">
                <a16:creationId xmlns:a16="http://schemas.microsoft.com/office/drawing/2014/main" id="{8F4C18DB-97EB-2F69-D300-49F5747997F1}"/>
              </a:ext>
            </a:extLst>
          </p:cNvPr>
          <p:cNvSpPr>
            <a:spLocks noGrp="1"/>
          </p:cNvSpPr>
          <p:nvPr>
            <p:ph idx="1"/>
          </p:nvPr>
        </p:nvSpPr>
        <p:spPr/>
        <p:txBody>
          <a:bodyPr>
            <a:normAutofit/>
          </a:bodyPr>
          <a:lstStyle/>
          <a:p>
            <a:pPr marL="0" indent="0">
              <a:buNone/>
            </a:pPr>
            <a:r>
              <a:rPr lang="en-GB" b="1" dirty="0"/>
              <a:t>Open question: What if the number of states and/or the number of actions is not finite?</a:t>
            </a:r>
          </a:p>
          <a:p>
            <a:r>
              <a:rPr lang="en-GB" dirty="0"/>
              <a:t>We would not be able to use a Q-table to store values…</a:t>
            </a:r>
          </a:p>
          <a:p>
            <a:endParaRPr lang="en-GB" dirty="0"/>
          </a:p>
          <a:p>
            <a:pPr marL="0" indent="0">
              <a:buNone/>
            </a:pPr>
            <a:r>
              <a:rPr lang="en-GB" b="1" dirty="0">
                <a:solidFill>
                  <a:srgbClr val="7030A0"/>
                </a:solidFill>
                <a:sym typeface="Wingdings" panose="05000000000000000000" pitchFamily="2" charset="2"/>
              </a:rPr>
              <a:t> </a:t>
            </a:r>
            <a:r>
              <a:rPr lang="en-GB" b="1" dirty="0">
                <a:solidFill>
                  <a:srgbClr val="7030A0"/>
                </a:solidFill>
              </a:rPr>
              <a:t>Idea: </a:t>
            </a:r>
            <a:r>
              <a:rPr lang="en-GB" dirty="0">
                <a:solidFill>
                  <a:srgbClr val="7030A0"/>
                </a:solidFill>
              </a:rPr>
              <a:t>Replace the table with a Deep Learning model that predicts the value of Q for the given state and each possible action!</a:t>
            </a:r>
          </a:p>
          <a:p>
            <a:r>
              <a:rPr lang="en-GB" dirty="0">
                <a:solidFill>
                  <a:srgbClr val="7030A0"/>
                </a:solidFill>
              </a:rPr>
              <a:t>Train that model to match the theoretical Q-value!</a:t>
            </a:r>
          </a:p>
          <a:p>
            <a:r>
              <a:rPr lang="en-GB" dirty="0">
                <a:solidFill>
                  <a:srgbClr val="7030A0"/>
                </a:solidFill>
              </a:rPr>
              <a:t>Reuse all ideas from before regarding the updating of Q-values, exploration vs. exploitation, etc.</a:t>
            </a:r>
          </a:p>
        </p:txBody>
      </p:sp>
    </p:spTree>
    <p:extLst>
      <p:ext uri="{BB962C8B-B14F-4D97-AF65-F5344CB8AC3E}">
        <p14:creationId xmlns:p14="http://schemas.microsoft.com/office/powerpoint/2010/main" val="236743112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E3DD9C-F2EE-79C2-5991-845F528A4D2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77F60DF-DD84-71C4-A6EA-9245EF17EF8A}"/>
              </a:ext>
            </a:extLst>
          </p:cNvPr>
          <p:cNvSpPr>
            <a:spLocks noGrp="1"/>
          </p:cNvSpPr>
          <p:nvPr>
            <p:ph type="title"/>
          </p:nvPr>
        </p:nvSpPr>
        <p:spPr/>
        <p:txBody>
          <a:bodyPr/>
          <a:lstStyle/>
          <a:p>
            <a:r>
              <a:rPr lang="en-GB" dirty="0"/>
              <a:t>Training the RL agent model</a:t>
            </a:r>
          </a:p>
        </p:txBody>
      </p:sp>
      <p:sp>
        <p:nvSpPr>
          <p:cNvPr id="4" name="Content Placeholder 3">
            <a:extLst>
              <a:ext uri="{FF2B5EF4-FFF2-40B4-BE49-F238E27FC236}">
                <a16:creationId xmlns:a16="http://schemas.microsoft.com/office/drawing/2014/main" id="{D5533F2A-5D79-6FA0-4E5F-ADBD30601052}"/>
              </a:ext>
            </a:extLst>
          </p:cNvPr>
          <p:cNvSpPr>
            <a:spLocks noGrp="1"/>
          </p:cNvSpPr>
          <p:nvPr>
            <p:ph sz="half" idx="1"/>
          </p:nvPr>
        </p:nvSpPr>
        <p:spPr>
          <a:xfrm>
            <a:off x="598714" y="1825625"/>
            <a:ext cx="5421086" cy="5032374"/>
          </a:xfrm>
        </p:spPr>
        <p:txBody>
          <a:bodyPr>
            <a:normAutofit/>
          </a:bodyPr>
          <a:lstStyle/>
          <a:p>
            <a:pPr marL="0" indent="0">
              <a:buNone/>
            </a:pPr>
            <a:r>
              <a:rPr lang="en-GB" b="1" dirty="0"/>
              <a:t>Definition</a:t>
            </a:r>
            <a:r>
              <a:rPr lang="en-GB" dirty="0"/>
              <a:t> </a:t>
            </a:r>
            <a:r>
              <a:rPr lang="en-GB" b="1" dirty="0"/>
              <a:t>(</a:t>
            </a:r>
            <a:r>
              <a:rPr lang="en-GB" b="1" dirty="0">
                <a:solidFill>
                  <a:srgbClr val="00B050"/>
                </a:solidFill>
              </a:rPr>
              <a:t>REINFORCE algorithm</a:t>
            </a:r>
            <a:r>
              <a:rPr lang="en-GB" b="1" dirty="0"/>
              <a:t>):</a:t>
            </a:r>
          </a:p>
          <a:p>
            <a:pPr marL="0" indent="0">
              <a:buNone/>
            </a:pPr>
            <a:r>
              <a:rPr lang="en-GB" b="1" dirty="0"/>
              <a:t>REINFORCE</a:t>
            </a:r>
            <a:r>
              <a:rPr lang="en-GB" dirty="0"/>
              <a:t> is a </a:t>
            </a:r>
            <a:r>
              <a:rPr lang="en-GB" b="1" dirty="0"/>
              <a:t>policy gradient method</a:t>
            </a:r>
            <a:r>
              <a:rPr lang="en-GB" dirty="0"/>
              <a:t> used in reinforcement learning to directly learn the policy function that maps states to action probabilities.</a:t>
            </a:r>
          </a:p>
          <a:p>
            <a:pPr marL="0" indent="0">
              <a:buNone/>
            </a:pPr>
            <a:r>
              <a:rPr lang="en-GB" dirty="0"/>
              <a:t>Q-learning algorithms are </a:t>
            </a:r>
            <a:r>
              <a:rPr lang="en-GB" b="1" dirty="0"/>
              <a:t>value-based</a:t>
            </a:r>
            <a:r>
              <a:rPr lang="en-GB" dirty="0"/>
              <a:t> methods, meaning that they would learn how good an action is in terms of Q-values and attempts to choose actions based on these.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0F385A5-517B-6BE2-02CE-A78CD9CE106A}"/>
                  </a:ext>
                </a:extLst>
              </p:cNvPr>
              <p:cNvSpPr>
                <a:spLocks noGrp="1"/>
              </p:cNvSpPr>
              <p:nvPr>
                <p:ph sz="half" idx="2"/>
              </p:nvPr>
            </p:nvSpPr>
            <p:spPr>
              <a:xfrm>
                <a:off x="6172200" y="1825624"/>
                <a:ext cx="5181600" cy="5032375"/>
              </a:xfrm>
            </p:spPr>
            <p:txBody>
              <a:bodyPr>
                <a:normAutofit/>
              </a:bodyPr>
              <a:lstStyle/>
              <a:p>
                <a:pPr marL="0" indent="0">
                  <a:buNone/>
                </a:pPr>
                <a:r>
                  <a:rPr lang="en-GB" b="1" dirty="0"/>
                  <a:t>Problem: </a:t>
                </a:r>
                <a:r>
                  <a:rPr lang="en-GB" dirty="0"/>
                  <a:t>Unfortunately, these</a:t>
                </a:r>
                <a:br>
                  <a:rPr lang="en-GB" dirty="0"/>
                </a:br>
                <a:r>
                  <a:rPr lang="en-GB" dirty="0"/>
                  <a:t>Q-values cannot be easily calculated here, as we are relying on human feedback instead of a closed-form reward.</a:t>
                </a:r>
              </a:p>
              <a:p>
                <a:pPr marL="0" indent="0">
                  <a:buNone/>
                </a:pPr>
                <a:r>
                  <a:rPr lang="en-GB" b="1" dirty="0">
                    <a:solidFill>
                      <a:srgbClr val="00B050"/>
                    </a:solidFill>
                  </a:rPr>
                  <a:t>REINFORCE</a:t>
                </a:r>
                <a:r>
                  <a:rPr lang="en-GB" dirty="0"/>
                  <a:t>, on the other hand, is a different approach, and a </a:t>
                </a:r>
                <a:r>
                  <a:rPr lang="en-GB" b="1" dirty="0"/>
                  <a:t>policy-based</a:t>
                </a:r>
                <a:r>
                  <a:rPr lang="en-GB" dirty="0"/>
                  <a:t> method. This means that it directly learns the policy </a:t>
                </a:r>
                <a14:m>
                  <m:oMath xmlns:m="http://schemas.openxmlformats.org/officeDocument/2006/math">
                    <m:r>
                      <a:rPr lang="en-GB" i="1" dirty="0" smtClean="0">
                        <a:latin typeface="Cambria Math" panose="02040503050406030204" pitchFamily="18" charset="0"/>
                      </a:rPr>
                      <m:t>𝜋</m:t>
                    </m:r>
                    <m:r>
                      <a:rPr lang="en-GB" b="0" i="1" dirty="0" smtClean="0">
                        <a:latin typeface="Cambria Math" panose="02040503050406030204" pitchFamily="18" charset="0"/>
                      </a:rPr>
                      <m:t>(</m:t>
                    </m:r>
                    <m:r>
                      <a:rPr lang="en-GB" b="0" i="1" dirty="0" smtClean="0">
                        <a:latin typeface="Cambria Math" panose="02040503050406030204" pitchFamily="18" charset="0"/>
                      </a:rPr>
                      <m:t>𝑠</m:t>
                    </m:r>
                    <m:r>
                      <a:rPr lang="en-GB" b="0" i="1" dirty="0" smtClean="0">
                        <a:latin typeface="Cambria Math" panose="02040503050406030204" pitchFamily="18" charset="0"/>
                      </a:rPr>
                      <m:t>∣</m:t>
                    </m:r>
                    <m:r>
                      <a:rPr lang="en-GB" b="0" i="1" dirty="0" smtClean="0">
                        <a:latin typeface="Cambria Math" panose="02040503050406030204" pitchFamily="18" charset="0"/>
                      </a:rPr>
                      <m:t>𝑎</m:t>
                    </m:r>
                    <m:r>
                      <a:rPr lang="en-GB" b="0" i="1" dirty="0" smtClean="0">
                        <a:latin typeface="Cambria Math" panose="02040503050406030204" pitchFamily="18" charset="0"/>
                      </a:rPr>
                      <m:t>)</m:t>
                    </m:r>
                  </m:oMath>
                </a14:m>
                <a:r>
                  <a:rPr lang="en-GB" dirty="0"/>
                  <a:t>, i.e.</a:t>
                </a:r>
                <a:r>
                  <a:rPr lang="en-GB" i="1" dirty="0"/>
                  <a:t> </a:t>
                </a:r>
                <a:r>
                  <a:rPr lang="en-GB" dirty="0"/>
                  <a:t>the probability of taking actions, using neural networks.</a:t>
                </a:r>
              </a:p>
              <a:p>
                <a:endParaRPr lang="en-GB" dirty="0"/>
              </a:p>
            </p:txBody>
          </p:sp>
        </mc:Choice>
        <mc:Fallback xmlns="">
          <p:sp>
            <p:nvSpPr>
              <p:cNvPr id="3" name="Content Placeholder 2">
                <a:extLst>
                  <a:ext uri="{FF2B5EF4-FFF2-40B4-BE49-F238E27FC236}">
                    <a16:creationId xmlns:a16="http://schemas.microsoft.com/office/drawing/2014/main" id="{00F385A5-517B-6BE2-02CE-A78CD9CE106A}"/>
                  </a:ext>
                </a:extLst>
              </p:cNvPr>
              <p:cNvSpPr>
                <a:spLocks noGrp="1" noRot="1" noChangeAspect="1" noMove="1" noResize="1" noEditPoints="1" noAdjustHandles="1" noChangeArrowheads="1" noChangeShapeType="1" noTextEdit="1"/>
              </p:cNvSpPr>
              <p:nvPr>
                <p:ph sz="half" idx="2"/>
              </p:nvPr>
            </p:nvSpPr>
            <p:spPr>
              <a:xfrm>
                <a:off x="6172200" y="1825624"/>
                <a:ext cx="5181600" cy="5032375"/>
              </a:xfrm>
              <a:blipFill>
                <a:blip r:embed="rId2"/>
                <a:stretch>
                  <a:fillRect l="-2471" t="-1937" r="-1882"/>
                </a:stretch>
              </a:blipFill>
            </p:spPr>
            <p:txBody>
              <a:bodyPr/>
              <a:lstStyle/>
              <a:p>
                <a:r>
                  <a:rPr lang="en-GB">
                    <a:noFill/>
                  </a:rPr>
                  <a:t> </a:t>
                </a:r>
              </a:p>
            </p:txBody>
          </p:sp>
        </mc:Fallback>
      </mc:AlternateContent>
    </p:spTree>
    <p:extLst>
      <p:ext uri="{BB962C8B-B14F-4D97-AF65-F5344CB8AC3E}">
        <p14:creationId xmlns:p14="http://schemas.microsoft.com/office/powerpoint/2010/main" val="182472995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1F7E18-0CF7-C00B-9EC0-8D8C2F52996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2E801B3-1850-E406-1964-BEB2D4DDAD60}"/>
              </a:ext>
            </a:extLst>
          </p:cNvPr>
          <p:cNvSpPr>
            <a:spLocks noGrp="1"/>
          </p:cNvSpPr>
          <p:nvPr>
            <p:ph type="title"/>
          </p:nvPr>
        </p:nvSpPr>
        <p:spPr/>
        <p:txBody>
          <a:bodyPr/>
          <a:lstStyle/>
          <a:p>
            <a:r>
              <a:rPr lang="en-GB" dirty="0"/>
              <a:t>REINFORCE Algorithm Breakdown</a:t>
            </a:r>
          </a:p>
        </p:txBody>
      </p:sp>
      <p:sp>
        <p:nvSpPr>
          <p:cNvPr id="4" name="Content Placeholder 3">
            <a:extLst>
              <a:ext uri="{FF2B5EF4-FFF2-40B4-BE49-F238E27FC236}">
                <a16:creationId xmlns:a16="http://schemas.microsoft.com/office/drawing/2014/main" id="{6ABA59AC-EA6F-8F13-70D4-B8644D319845}"/>
              </a:ext>
            </a:extLst>
          </p:cNvPr>
          <p:cNvSpPr>
            <a:spLocks noGrp="1"/>
          </p:cNvSpPr>
          <p:nvPr>
            <p:ph idx="1"/>
          </p:nvPr>
        </p:nvSpPr>
        <p:spPr>
          <a:xfrm>
            <a:off x="838200" y="1825624"/>
            <a:ext cx="10515600" cy="5032375"/>
          </a:xfrm>
        </p:spPr>
        <p:txBody>
          <a:bodyPr>
            <a:normAutofit/>
          </a:bodyPr>
          <a:lstStyle/>
          <a:p>
            <a:pPr marL="0" indent="0">
              <a:buNone/>
            </a:pPr>
            <a:r>
              <a:rPr lang="en-GB" b="1" dirty="0"/>
              <a:t>REINFORCE goes through the following steps</a:t>
            </a:r>
          </a:p>
          <a:p>
            <a:r>
              <a:rPr lang="en-GB" b="1" dirty="0"/>
              <a:t>Step 1 - Collect Rollouts: </a:t>
            </a:r>
            <a:r>
              <a:rPr lang="en-GB" dirty="0"/>
              <a:t>Run the current policy in the environment and collect history (states, actions taken, rewards, and log probabilities of actions) on each played episode.</a:t>
            </a:r>
          </a:p>
        </p:txBody>
      </p:sp>
    </p:spTree>
    <p:extLst>
      <p:ext uri="{BB962C8B-B14F-4D97-AF65-F5344CB8AC3E}">
        <p14:creationId xmlns:p14="http://schemas.microsoft.com/office/powerpoint/2010/main" val="229168318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38E682-3F0F-B393-D1D2-42DA8D1123A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0F50EC1-5C1E-AD4F-2C1E-73BCDA9E8843}"/>
              </a:ext>
            </a:extLst>
          </p:cNvPr>
          <p:cNvSpPr>
            <a:spLocks noGrp="1"/>
          </p:cNvSpPr>
          <p:nvPr>
            <p:ph type="title"/>
          </p:nvPr>
        </p:nvSpPr>
        <p:spPr/>
        <p:txBody>
          <a:bodyPr/>
          <a:lstStyle/>
          <a:p>
            <a:r>
              <a:rPr lang="en-GB" dirty="0"/>
              <a:t>REINFORCE Algorithm Breakdown</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82AAF561-D6DB-7A95-24AE-F25775BD5A36}"/>
                  </a:ext>
                </a:extLst>
              </p:cNvPr>
              <p:cNvSpPr>
                <a:spLocks noGrp="1"/>
              </p:cNvSpPr>
              <p:nvPr>
                <p:ph idx="1"/>
              </p:nvPr>
            </p:nvSpPr>
            <p:spPr>
              <a:xfrm>
                <a:off x="838200" y="1825624"/>
                <a:ext cx="10515600" cy="5032375"/>
              </a:xfrm>
            </p:spPr>
            <p:txBody>
              <a:bodyPr>
                <a:normAutofit/>
              </a:bodyPr>
              <a:lstStyle/>
              <a:p>
                <a:pPr>
                  <a:buFont typeface="Arial" panose="020B0604020202020204" pitchFamily="34" charset="0"/>
                  <a:buChar char="•"/>
                </a:pPr>
                <a:r>
                  <a:rPr lang="en-GB" b="1" dirty="0"/>
                  <a:t>Step 2 - Use rewards to estimate </a:t>
                </a:r>
                <a:r>
                  <a:rPr lang="en-GB" b="1" dirty="0">
                    <a:solidFill>
                      <a:srgbClr val="00B050"/>
                    </a:solidFill>
                  </a:rPr>
                  <a:t>advantages</a:t>
                </a:r>
                <a:r>
                  <a:rPr lang="en-GB" b="1" dirty="0"/>
                  <a:t>: </a:t>
                </a:r>
                <a:r>
                  <a:rPr lang="en-GB" dirty="0"/>
                  <a:t>How much better was this action compared to what we have seen until now?</a:t>
                </a:r>
              </a:p>
              <a:p>
                <a:pPr marL="0" indent="0">
                  <a:buNone/>
                </a:pPr>
                <a:r>
                  <a:rPr lang="en-GB" dirty="0"/>
                  <a:t>The </a:t>
                </a:r>
                <a:r>
                  <a:rPr lang="en-GB" b="1" dirty="0">
                    <a:solidFill>
                      <a:srgbClr val="00B050"/>
                    </a:solidFill>
                  </a:rPr>
                  <a:t>advantage</a:t>
                </a:r>
                <a:r>
                  <a:rPr lang="en-GB" dirty="0"/>
                  <a:t> checks how using action </a:t>
                </a:r>
                <a14:m>
                  <m:oMath xmlns:m="http://schemas.openxmlformats.org/officeDocument/2006/math">
                    <m:r>
                      <a:rPr lang="en-GB" i="1" dirty="0" smtClean="0">
                        <a:latin typeface="Cambria Math" panose="02040503050406030204" pitchFamily="18" charset="0"/>
                      </a:rPr>
                      <m:t>𝑎</m:t>
                    </m:r>
                  </m:oMath>
                </a14:m>
                <a:r>
                  <a:rPr lang="en-GB" dirty="0"/>
                  <a:t> in state </a:t>
                </a:r>
                <a14:m>
                  <m:oMath xmlns:m="http://schemas.openxmlformats.org/officeDocument/2006/math">
                    <m:r>
                      <a:rPr lang="en-GB" i="1" dirty="0" smtClean="0">
                        <a:latin typeface="Cambria Math" panose="02040503050406030204" pitchFamily="18" charset="0"/>
                      </a:rPr>
                      <m:t>𝑠</m:t>
                    </m:r>
                  </m:oMath>
                </a14:m>
                <a:r>
                  <a:rPr lang="en-GB" dirty="0"/>
                  <a:t> during this episode performed compared to our previous episodes.</a:t>
                </a:r>
              </a:p>
              <a:p>
                <a:pPr marL="0" indent="0">
                  <a:buNone/>
                </a:pPr>
                <a:r>
                  <a:rPr lang="en-GB" dirty="0"/>
                  <a:t>It is defined as </a:t>
                </a:r>
                <a14:m>
                  <m:oMath xmlns:m="http://schemas.openxmlformats.org/officeDocument/2006/math">
                    <m:r>
                      <a:rPr lang="en-GB" b="0" i="1" smtClean="0">
                        <a:latin typeface="Cambria Math" panose="02040503050406030204" pitchFamily="18" charset="0"/>
                      </a:rPr>
                      <m:t>𝐴</m:t>
                    </m:r>
                    <m:d>
                      <m:dPr>
                        <m:ctrlPr>
                          <a:rPr lang="en-GB" b="0" i="1" smtClean="0">
                            <a:latin typeface="Cambria Math" panose="02040503050406030204" pitchFamily="18" charset="0"/>
                          </a:rPr>
                        </m:ctrlPr>
                      </m:dPr>
                      <m:e>
                        <m:r>
                          <a:rPr lang="en-GB" b="0" i="1" smtClean="0">
                            <a:latin typeface="Cambria Math" panose="02040503050406030204" pitchFamily="18" charset="0"/>
                          </a:rPr>
                          <m:t>𝑠</m:t>
                        </m:r>
                        <m:r>
                          <a:rPr lang="en-GB" b="0" i="1" smtClean="0">
                            <a:latin typeface="Cambria Math" panose="02040503050406030204" pitchFamily="18" charset="0"/>
                          </a:rPr>
                          <m:t>,</m:t>
                        </m:r>
                        <m:r>
                          <a:rPr lang="en-GB" b="0" i="1" smtClean="0">
                            <a:latin typeface="Cambria Math" panose="02040503050406030204" pitchFamily="18" charset="0"/>
                          </a:rPr>
                          <m:t>𝑎</m:t>
                        </m:r>
                      </m:e>
                    </m:d>
                    <m:r>
                      <a:rPr lang="en-GB" b="0" i="1" smtClean="0">
                        <a:latin typeface="Cambria Math" panose="02040503050406030204" pitchFamily="18" charset="0"/>
                      </a:rPr>
                      <m:t>=</m:t>
                    </m:r>
                    <m:r>
                      <a:rPr lang="en-GB" b="0" i="1" smtClean="0">
                        <a:latin typeface="Cambria Math" panose="02040503050406030204" pitchFamily="18" charset="0"/>
                      </a:rPr>
                      <m:t>𝑅</m:t>
                    </m:r>
                    <m:d>
                      <m:dPr>
                        <m:ctrlPr>
                          <a:rPr lang="en-GB" b="0" i="1" smtClean="0">
                            <a:latin typeface="Cambria Math" panose="02040503050406030204" pitchFamily="18" charset="0"/>
                          </a:rPr>
                        </m:ctrlPr>
                      </m:dPr>
                      <m:e>
                        <m:r>
                          <a:rPr lang="en-GB" b="0" i="1" smtClean="0">
                            <a:latin typeface="Cambria Math" panose="02040503050406030204" pitchFamily="18" charset="0"/>
                          </a:rPr>
                          <m:t>𝑠</m:t>
                        </m:r>
                        <m:r>
                          <a:rPr lang="en-GB" b="0" i="1" smtClean="0">
                            <a:latin typeface="Cambria Math" panose="02040503050406030204" pitchFamily="18" charset="0"/>
                          </a:rPr>
                          <m:t>,</m:t>
                        </m:r>
                        <m:r>
                          <a:rPr lang="en-GB" b="0" i="1" smtClean="0">
                            <a:latin typeface="Cambria Math" panose="02040503050406030204" pitchFamily="18" charset="0"/>
                          </a:rPr>
                          <m:t>𝑎</m:t>
                        </m:r>
                      </m:e>
                    </m:d>
                    <m:r>
                      <a:rPr lang="en-GB" b="0" i="1" smtClean="0">
                        <a:latin typeface="Cambria Math" panose="02040503050406030204" pitchFamily="18" charset="0"/>
                      </a:rPr>
                      <m:t>−</m:t>
                    </m:r>
                    <m:r>
                      <a:rPr lang="en-GB" b="0" i="1" smtClean="0">
                        <a:latin typeface="Cambria Math" panose="02040503050406030204" pitchFamily="18" charset="0"/>
                      </a:rPr>
                      <m:t>𝑀</m:t>
                    </m:r>
                  </m:oMath>
                </a14:m>
                <a:r>
                  <a:rPr lang="en-GB" dirty="0"/>
                  <a:t>, where </a:t>
                </a:r>
                <a14:m>
                  <m:oMath xmlns:m="http://schemas.openxmlformats.org/officeDocument/2006/math">
                    <m:r>
                      <a:rPr lang="en-GB" i="1">
                        <a:latin typeface="Cambria Math" panose="02040503050406030204" pitchFamily="18" charset="0"/>
                      </a:rPr>
                      <m:t>𝑅</m:t>
                    </m:r>
                    <m:d>
                      <m:dPr>
                        <m:ctrlPr>
                          <a:rPr lang="en-GB" i="1">
                            <a:latin typeface="Cambria Math" panose="02040503050406030204" pitchFamily="18" charset="0"/>
                          </a:rPr>
                        </m:ctrlPr>
                      </m:dPr>
                      <m:e>
                        <m:r>
                          <a:rPr lang="en-GB" i="1">
                            <a:latin typeface="Cambria Math" panose="02040503050406030204" pitchFamily="18" charset="0"/>
                          </a:rPr>
                          <m:t>𝑠</m:t>
                        </m:r>
                        <m:r>
                          <a:rPr lang="en-GB" i="1">
                            <a:latin typeface="Cambria Math" panose="02040503050406030204" pitchFamily="18" charset="0"/>
                          </a:rPr>
                          <m:t>,</m:t>
                        </m:r>
                        <m:r>
                          <a:rPr lang="en-GB" i="1">
                            <a:latin typeface="Cambria Math" panose="02040503050406030204" pitchFamily="18" charset="0"/>
                          </a:rPr>
                          <m:t>𝑎</m:t>
                        </m:r>
                      </m:e>
                    </m:d>
                  </m:oMath>
                </a14:m>
                <a:r>
                  <a:rPr lang="en-GB" dirty="0"/>
                  <a:t> is the reward obtained when using action </a:t>
                </a:r>
                <a14:m>
                  <m:oMath xmlns:m="http://schemas.openxmlformats.org/officeDocument/2006/math">
                    <m:r>
                      <a:rPr lang="en-GB" i="1" dirty="0">
                        <a:latin typeface="Cambria Math" panose="02040503050406030204" pitchFamily="18" charset="0"/>
                      </a:rPr>
                      <m:t>𝑎</m:t>
                    </m:r>
                  </m:oMath>
                </a14:m>
                <a:r>
                  <a:rPr lang="en-GB" dirty="0"/>
                  <a:t> in state </a:t>
                </a:r>
                <a14:m>
                  <m:oMath xmlns:m="http://schemas.openxmlformats.org/officeDocument/2006/math">
                    <m:r>
                      <a:rPr lang="en-GB" i="1" dirty="0">
                        <a:latin typeface="Cambria Math" panose="02040503050406030204" pitchFamily="18" charset="0"/>
                      </a:rPr>
                      <m:t>𝑠</m:t>
                    </m:r>
                  </m:oMath>
                </a14:m>
                <a:r>
                  <a:rPr lang="en-GB" dirty="0"/>
                  <a:t> during this episode and </a:t>
                </a:r>
                <a14:m>
                  <m:oMath xmlns:m="http://schemas.openxmlformats.org/officeDocument/2006/math">
                    <m:r>
                      <a:rPr lang="en-GB" i="1" dirty="0" smtClean="0">
                        <a:latin typeface="Cambria Math" panose="02040503050406030204" pitchFamily="18" charset="0"/>
                      </a:rPr>
                      <m:t>𝑀</m:t>
                    </m:r>
                  </m:oMath>
                </a14:m>
                <a:r>
                  <a:rPr lang="en-GB" dirty="0"/>
                  <a:t> is the average rewards we have obtained on past episodes.</a:t>
                </a:r>
              </a:p>
              <a:p>
                <a:pPr marL="0" indent="0">
                  <a:buNone/>
                </a:pPr>
                <a:r>
                  <a:rPr lang="en-GB" b="1" dirty="0"/>
                  <a:t>Intuition: </a:t>
                </a:r>
                <a:r>
                  <a:rPr lang="en-GB" dirty="0"/>
                  <a:t>If </a:t>
                </a:r>
                <a14:m>
                  <m:oMath xmlns:m="http://schemas.openxmlformats.org/officeDocument/2006/math">
                    <m:r>
                      <a:rPr lang="en-GB" b="0" i="1" smtClean="0">
                        <a:latin typeface="Cambria Math" panose="02040503050406030204" pitchFamily="18" charset="0"/>
                      </a:rPr>
                      <m:t>𝐴</m:t>
                    </m:r>
                    <m:r>
                      <a:rPr lang="en-GB" b="0" i="1" smtClean="0">
                        <a:latin typeface="Cambria Math" panose="02040503050406030204" pitchFamily="18" charset="0"/>
                      </a:rPr>
                      <m:t>&gt;0</m:t>
                    </m:r>
                  </m:oMath>
                </a14:m>
                <a:r>
                  <a:rPr lang="en-GB" dirty="0"/>
                  <a:t> (resp. </a:t>
                </a:r>
                <a14:m>
                  <m:oMath xmlns:m="http://schemas.openxmlformats.org/officeDocument/2006/math">
                    <m:r>
                      <a:rPr lang="en-GB" i="1">
                        <a:latin typeface="Cambria Math" panose="02040503050406030204" pitchFamily="18" charset="0"/>
                      </a:rPr>
                      <m:t>𝐴</m:t>
                    </m:r>
                    <m:r>
                      <a:rPr lang="en-GB" b="0" i="1" smtClean="0">
                        <a:latin typeface="Cambria Math" panose="02040503050406030204" pitchFamily="18" charset="0"/>
                      </a:rPr>
                      <m:t>&lt;</m:t>
                    </m:r>
                    <m:r>
                      <a:rPr lang="en-GB" i="1">
                        <a:latin typeface="Cambria Math" panose="02040503050406030204" pitchFamily="18" charset="0"/>
                      </a:rPr>
                      <m:t>0</m:t>
                    </m:r>
                  </m:oMath>
                </a14:m>
                <a:r>
                  <a:rPr lang="en-GB" dirty="0"/>
                  <a:t>), then action performed better than expected, retrain model to increase (resp. decrease) the probability of this action to be used in this state in the future.</a:t>
                </a:r>
              </a:p>
            </p:txBody>
          </p:sp>
        </mc:Choice>
        <mc:Fallback xmlns="">
          <p:sp>
            <p:nvSpPr>
              <p:cNvPr id="4" name="Content Placeholder 3">
                <a:extLst>
                  <a:ext uri="{FF2B5EF4-FFF2-40B4-BE49-F238E27FC236}">
                    <a16:creationId xmlns:a16="http://schemas.microsoft.com/office/drawing/2014/main" id="{82AAF561-D6DB-7A95-24AE-F25775BD5A36}"/>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217" t="-1937" r="-1043"/>
                </a:stretch>
              </a:blipFill>
            </p:spPr>
            <p:txBody>
              <a:bodyPr/>
              <a:lstStyle/>
              <a:p>
                <a:r>
                  <a:rPr lang="en-GB">
                    <a:noFill/>
                  </a:rPr>
                  <a:t> </a:t>
                </a:r>
              </a:p>
            </p:txBody>
          </p:sp>
        </mc:Fallback>
      </mc:AlternateContent>
    </p:spTree>
    <p:extLst>
      <p:ext uri="{BB962C8B-B14F-4D97-AF65-F5344CB8AC3E}">
        <p14:creationId xmlns:p14="http://schemas.microsoft.com/office/powerpoint/2010/main" val="223360091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F02BBD-B398-0E7B-2BAE-F6CDCAAD675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4D551FB-BF5C-D27D-47C6-5A208A85575C}"/>
              </a:ext>
            </a:extLst>
          </p:cNvPr>
          <p:cNvSpPr>
            <a:spLocks noGrp="1"/>
          </p:cNvSpPr>
          <p:nvPr>
            <p:ph type="title"/>
          </p:nvPr>
        </p:nvSpPr>
        <p:spPr/>
        <p:txBody>
          <a:bodyPr/>
          <a:lstStyle/>
          <a:p>
            <a:r>
              <a:rPr lang="en-GB" dirty="0"/>
              <a:t>REINFORCE Algorithm Breakdown</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2EE81FDC-38B2-27CB-BA96-A1D9255D44B9}"/>
                  </a:ext>
                </a:extLst>
              </p:cNvPr>
              <p:cNvSpPr>
                <a:spLocks noGrp="1"/>
              </p:cNvSpPr>
              <p:nvPr>
                <p:ph idx="1"/>
              </p:nvPr>
            </p:nvSpPr>
            <p:spPr>
              <a:xfrm>
                <a:off x="838200" y="1825624"/>
                <a:ext cx="10515600" cy="5032375"/>
              </a:xfrm>
            </p:spPr>
            <p:txBody>
              <a:bodyPr>
                <a:normAutofit/>
              </a:bodyPr>
              <a:lstStyle/>
              <a:p>
                <a:r>
                  <a:rPr lang="en-GB" b="1" dirty="0"/>
                  <a:t>Step 3 – Compute a </a:t>
                </a:r>
                <a:r>
                  <a:rPr lang="en-GB" b="1" dirty="0">
                    <a:solidFill>
                      <a:srgbClr val="00B050"/>
                    </a:solidFill>
                  </a:rPr>
                  <a:t>surrogate loss </a:t>
                </a:r>
                <a14:m>
                  <m:oMath xmlns:m="http://schemas.openxmlformats.org/officeDocument/2006/math">
                    <m:r>
                      <a:rPr lang="en-GB" b="1" i="1" dirty="0" smtClean="0">
                        <a:solidFill>
                          <a:schemeClr val="tx1"/>
                        </a:solidFill>
                        <a:latin typeface="Cambria Math" panose="02040503050406030204" pitchFamily="18" charset="0"/>
                      </a:rPr>
                      <m:t>𝑳</m:t>
                    </m:r>
                  </m:oMath>
                </a14:m>
                <a:r>
                  <a:rPr lang="en-GB" b="1" dirty="0"/>
                  <a:t>, that helps the RL model learn a better policy based on the advantages computed.</a:t>
                </a:r>
                <a:br>
                  <a:rPr lang="en-GB" b="1" dirty="0"/>
                </a:br>
                <a:endParaRPr lang="en-GB" b="1" dirty="0"/>
              </a:p>
              <a:p>
                <a:pPr marL="0" indent="0">
                  <a:buNone/>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𝐿</m:t>
                      </m:r>
                      <m:r>
                        <a:rPr lang="en-GB" b="0" i="1" smtClean="0">
                          <a:latin typeface="Cambria Math" panose="02040503050406030204" pitchFamily="18" charset="0"/>
                        </a:rPr>
                        <m:t>=−1×</m:t>
                      </m:r>
                      <m:r>
                        <a:rPr lang="en-GB" b="0" i="1" smtClean="0">
                          <a:latin typeface="Cambria Math" panose="02040503050406030204" pitchFamily="18" charset="0"/>
                          <a:ea typeface="Cambria Math" panose="02040503050406030204" pitchFamily="18" charset="0"/>
                        </a:rPr>
                        <m:t>𝔼</m:t>
                      </m:r>
                      <m:d>
                        <m:dPr>
                          <m:begChr m:val="["/>
                          <m:endChr m:val="]"/>
                          <m:ctrlPr>
                            <a:rPr lang="en-GB" b="0" i="1" smtClean="0">
                              <a:latin typeface="Cambria Math" panose="02040503050406030204" pitchFamily="18" charset="0"/>
                              <a:ea typeface="Cambria Math" panose="02040503050406030204" pitchFamily="18" charset="0"/>
                            </a:rPr>
                          </m:ctrlPr>
                        </m:dPr>
                        <m:e>
                          <m:func>
                            <m:funcPr>
                              <m:ctrlPr>
                                <a:rPr lang="en-GB" b="0" i="1" smtClean="0">
                                  <a:latin typeface="Cambria Math" panose="02040503050406030204" pitchFamily="18" charset="0"/>
                                  <a:ea typeface="Cambria Math" panose="02040503050406030204" pitchFamily="18" charset="0"/>
                                </a:rPr>
                              </m:ctrlPr>
                            </m:funcPr>
                            <m:fName>
                              <m:r>
                                <m:rPr>
                                  <m:sty m:val="p"/>
                                </m:rPr>
                                <a:rPr lang="en-GB" b="0" i="0" smtClean="0">
                                  <a:latin typeface="Cambria Math" panose="02040503050406030204" pitchFamily="18" charset="0"/>
                                  <a:ea typeface="Cambria Math" panose="02040503050406030204" pitchFamily="18" charset="0"/>
                                </a:rPr>
                                <m:t>log</m:t>
                              </m:r>
                            </m:fName>
                            <m:e>
                              <m:d>
                                <m:dPr>
                                  <m:ctrlPr>
                                    <a:rPr lang="en-GB" b="0" i="1" smtClean="0">
                                      <a:latin typeface="Cambria Math" panose="02040503050406030204" pitchFamily="18" charset="0"/>
                                      <a:ea typeface="Cambria Math" panose="02040503050406030204" pitchFamily="18" charset="0"/>
                                    </a:rPr>
                                  </m:ctrlPr>
                                </m:dPr>
                                <m:e>
                                  <m:r>
                                    <a:rPr lang="en-GB" b="0" i="1" smtClean="0">
                                      <a:latin typeface="Cambria Math" panose="02040503050406030204" pitchFamily="18" charset="0"/>
                                      <a:ea typeface="Cambria Math" panose="02040503050406030204" pitchFamily="18" charset="0"/>
                                    </a:rPr>
                                    <m:t>𝜋</m:t>
                                  </m:r>
                                  <m:d>
                                    <m:dPr>
                                      <m:sepChr m:val="∣"/>
                                      <m:ctrlPr>
                                        <a:rPr lang="en-GB" b="0" i="1" smtClean="0">
                                          <a:latin typeface="Cambria Math" panose="02040503050406030204" pitchFamily="18" charset="0"/>
                                          <a:ea typeface="Cambria Math" panose="02040503050406030204" pitchFamily="18" charset="0"/>
                                        </a:rPr>
                                      </m:ctrlPr>
                                    </m:dPr>
                                    <m:e>
                                      <m:r>
                                        <a:rPr lang="en-GB" b="0" i="1" smtClean="0">
                                          <a:latin typeface="Cambria Math" panose="02040503050406030204" pitchFamily="18" charset="0"/>
                                          <a:ea typeface="Cambria Math" panose="02040503050406030204" pitchFamily="18" charset="0"/>
                                        </a:rPr>
                                        <m:t>𝑎</m:t>
                                      </m:r>
                                    </m:e>
                                    <m:e>
                                      <m:r>
                                        <a:rPr lang="en-GB" b="0" i="1" smtClean="0">
                                          <a:latin typeface="Cambria Math" panose="02040503050406030204" pitchFamily="18" charset="0"/>
                                          <a:ea typeface="Cambria Math" panose="02040503050406030204" pitchFamily="18" charset="0"/>
                                        </a:rPr>
                                        <m:t>𝑠</m:t>
                                      </m:r>
                                    </m:e>
                                  </m:d>
                                </m:e>
                              </m:d>
                            </m:e>
                          </m:func>
                          <m:r>
                            <a:rPr lang="en-GB" b="0" i="1" smtClean="0">
                              <a:latin typeface="Cambria Math" panose="02040503050406030204" pitchFamily="18" charset="0"/>
                              <a:ea typeface="Cambria Math" panose="02040503050406030204" pitchFamily="18" charset="0"/>
                            </a:rPr>
                            <m:t> </m:t>
                          </m:r>
                          <m:r>
                            <a:rPr lang="en-GB" b="0" i="1" smtClean="0">
                              <a:latin typeface="Cambria Math" panose="02040503050406030204" pitchFamily="18" charset="0"/>
                              <a:ea typeface="Cambria Math" panose="02040503050406030204" pitchFamily="18" charset="0"/>
                            </a:rPr>
                            <m:t>𝐴</m:t>
                          </m:r>
                          <m:d>
                            <m:dPr>
                              <m:ctrlPr>
                                <a:rPr lang="en-GB" b="0" i="1" smtClean="0">
                                  <a:latin typeface="Cambria Math" panose="02040503050406030204" pitchFamily="18" charset="0"/>
                                  <a:ea typeface="Cambria Math" panose="02040503050406030204" pitchFamily="18" charset="0"/>
                                </a:rPr>
                              </m:ctrlPr>
                            </m:dPr>
                            <m:e>
                              <m:r>
                                <a:rPr lang="en-GB" b="0" i="1" smtClean="0">
                                  <a:latin typeface="Cambria Math" panose="02040503050406030204" pitchFamily="18" charset="0"/>
                                  <a:ea typeface="Cambria Math" panose="02040503050406030204" pitchFamily="18" charset="0"/>
                                </a:rPr>
                                <m:t>𝑠</m:t>
                              </m:r>
                              <m:r>
                                <a:rPr lang="en-GB" b="0" i="1" smtClean="0">
                                  <a:latin typeface="Cambria Math" panose="02040503050406030204" pitchFamily="18" charset="0"/>
                                  <a:ea typeface="Cambria Math" panose="02040503050406030204" pitchFamily="18" charset="0"/>
                                </a:rPr>
                                <m:t>, </m:t>
                              </m:r>
                              <m:r>
                                <a:rPr lang="en-GB" b="0" i="1" smtClean="0">
                                  <a:latin typeface="Cambria Math" panose="02040503050406030204" pitchFamily="18" charset="0"/>
                                  <a:ea typeface="Cambria Math" panose="02040503050406030204" pitchFamily="18" charset="0"/>
                                </a:rPr>
                                <m:t>𝑎</m:t>
                              </m:r>
                            </m:e>
                          </m:d>
                        </m:e>
                      </m:d>
                    </m:oMath>
                  </m:oMathPara>
                </a14:m>
                <a:endParaRPr lang="en-GB" dirty="0"/>
              </a:p>
              <a:p>
                <a:pPr marL="0" indent="0">
                  <a:buNone/>
                </a:pPr>
                <a:endParaRPr lang="en-GB" dirty="0"/>
              </a:p>
              <a:p>
                <a:pPr marL="0" indent="0">
                  <a:buNone/>
                </a:pPr>
                <a:r>
                  <a:rPr lang="en-GB" dirty="0"/>
                  <a:t>Note that </a:t>
                </a:r>
                <a14:m>
                  <m:oMath xmlns:m="http://schemas.openxmlformats.org/officeDocument/2006/math">
                    <m:r>
                      <a:rPr lang="en-GB" i="1">
                        <a:latin typeface="Cambria Math" panose="02040503050406030204" pitchFamily="18" charset="0"/>
                        <a:ea typeface="Cambria Math" panose="02040503050406030204" pitchFamily="18" charset="0"/>
                      </a:rPr>
                      <m:t>𝜋</m:t>
                    </m:r>
                    <m:d>
                      <m:dPr>
                        <m:sepChr m:val="∣"/>
                        <m:ctrlPr>
                          <a:rPr lang="en-GB" i="1">
                            <a:latin typeface="Cambria Math" panose="02040503050406030204" pitchFamily="18" charset="0"/>
                            <a:ea typeface="Cambria Math" panose="02040503050406030204" pitchFamily="18" charset="0"/>
                          </a:rPr>
                        </m:ctrlPr>
                      </m:dPr>
                      <m:e>
                        <m:r>
                          <a:rPr lang="en-GB" i="1">
                            <a:latin typeface="Cambria Math" panose="02040503050406030204" pitchFamily="18" charset="0"/>
                            <a:ea typeface="Cambria Math" panose="02040503050406030204" pitchFamily="18" charset="0"/>
                          </a:rPr>
                          <m:t>𝑎</m:t>
                        </m:r>
                      </m:e>
                      <m:e>
                        <m:r>
                          <a:rPr lang="en-GB" i="1">
                            <a:latin typeface="Cambria Math" panose="02040503050406030204" pitchFamily="18" charset="0"/>
                            <a:ea typeface="Cambria Math" panose="02040503050406030204" pitchFamily="18" charset="0"/>
                          </a:rPr>
                          <m:t>𝑠</m:t>
                        </m:r>
                      </m:e>
                    </m:d>
                  </m:oMath>
                </a14:m>
                <a:r>
                  <a:rPr lang="en-GB" dirty="0"/>
                  <a:t> corresponds to a certain output from our RL model.</a:t>
                </a:r>
              </a:p>
              <a:p>
                <a:pPr marL="0" indent="0">
                  <a:buNone/>
                </a:pPr>
                <a:r>
                  <a:rPr lang="en-GB" dirty="0"/>
                  <a:t>If </a:t>
                </a:r>
                <a14:m>
                  <m:oMath xmlns:m="http://schemas.openxmlformats.org/officeDocument/2006/math">
                    <m:r>
                      <a:rPr lang="en-GB" i="1" dirty="0" smtClean="0">
                        <a:latin typeface="Cambria Math" panose="02040503050406030204" pitchFamily="18" charset="0"/>
                      </a:rPr>
                      <m:t>𝐴</m:t>
                    </m:r>
                    <m:r>
                      <a:rPr lang="en-GB" b="0" i="1" dirty="0" smtClean="0">
                        <a:latin typeface="Cambria Math" panose="02040503050406030204" pitchFamily="18" charset="0"/>
                      </a:rPr>
                      <m:t>(</m:t>
                    </m:r>
                    <m:r>
                      <a:rPr lang="en-GB" b="0" i="1" dirty="0" smtClean="0">
                        <a:latin typeface="Cambria Math" panose="02040503050406030204" pitchFamily="18" charset="0"/>
                      </a:rPr>
                      <m:t>𝑠</m:t>
                    </m:r>
                    <m:r>
                      <a:rPr lang="en-GB" b="0" i="1" dirty="0" smtClean="0">
                        <a:latin typeface="Cambria Math" panose="02040503050406030204" pitchFamily="18" charset="0"/>
                      </a:rPr>
                      <m:t>,</m:t>
                    </m:r>
                    <m:r>
                      <a:rPr lang="en-GB" b="0" i="1" dirty="0" smtClean="0">
                        <a:latin typeface="Cambria Math" panose="02040503050406030204" pitchFamily="18" charset="0"/>
                      </a:rPr>
                      <m:t>𝑎</m:t>
                    </m:r>
                    <m:r>
                      <a:rPr lang="en-GB" b="0" i="1" dirty="0" smtClean="0">
                        <a:latin typeface="Cambria Math" panose="02040503050406030204" pitchFamily="18" charset="0"/>
                      </a:rPr>
                      <m:t>)&gt;0</m:t>
                    </m:r>
                  </m:oMath>
                </a14:m>
                <a:r>
                  <a:rPr lang="en-GB" dirty="0"/>
                  <a:t>, then using gradient descent to minimize this loss </a:t>
                </a:r>
                <a14:m>
                  <m:oMath xmlns:m="http://schemas.openxmlformats.org/officeDocument/2006/math">
                    <m:r>
                      <a:rPr lang="en-GB" i="1" dirty="0" smtClean="0">
                        <a:latin typeface="Cambria Math" panose="02040503050406030204" pitchFamily="18" charset="0"/>
                      </a:rPr>
                      <m:t>𝐿</m:t>
                    </m:r>
                  </m:oMath>
                </a14:m>
                <a:r>
                  <a:rPr lang="en-GB" dirty="0"/>
                  <a:t> will increase the probability of that action </a:t>
                </a:r>
                <a14:m>
                  <m:oMath xmlns:m="http://schemas.openxmlformats.org/officeDocument/2006/math">
                    <m:r>
                      <a:rPr lang="en-GB" i="1" dirty="0" smtClean="0">
                        <a:latin typeface="Cambria Math" panose="02040503050406030204" pitchFamily="18" charset="0"/>
                      </a:rPr>
                      <m:t>𝑎</m:t>
                    </m:r>
                  </m:oMath>
                </a14:m>
                <a:r>
                  <a:rPr lang="en-GB" dirty="0"/>
                  <a:t> to be used in state </a:t>
                </a:r>
                <a14:m>
                  <m:oMath xmlns:m="http://schemas.openxmlformats.org/officeDocument/2006/math">
                    <m:r>
                      <a:rPr lang="en-GB" i="1" dirty="0" smtClean="0">
                        <a:latin typeface="Cambria Math" panose="02040503050406030204" pitchFamily="18" charset="0"/>
                      </a:rPr>
                      <m:t>𝑠</m:t>
                    </m:r>
                  </m:oMath>
                </a14:m>
                <a:r>
                  <a:rPr lang="en-GB" dirty="0"/>
                  <a:t>.</a:t>
                </a:r>
              </a:p>
              <a:p>
                <a:pPr marL="0" indent="0">
                  <a:buNone/>
                </a:pPr>
                <a:r>
                  <a:rPr lang="en-GB" dirty="0"/>
                  <a:t>Conversely, if </a:t>
                </a:r>
                <a14:m>
                  <m:oMath xmlns:m="http://schemas.openxmlformats.org/officeDocument/2006/math">
                    <m:r>
                      <a:rPr lang="en-GB" i="1" dirty="0" smtClean="0">
                        <a:latin typeface="Cambria Math" panose="02040503050406030204" pitchFamily="18" charset="0"/>
                      </a:rPr>
                      <m:t>𝐴</m:t>
                    </m:r>
                    <m:d>
                      <m:dPr>
                        <m:ctrlPr>
                          <a:rPr lang="en-GB" b="0" i="1" dirty="0" smtClean="0">
                            <a:latin typeface="Cambria Math" panose="02040503050406030204" pitchFamily="18" charset="0"/>
                          </a:rPr>
                        </m:ctrlPr>
                      </m:dPr>
                      <m:e>
                        <m:r>
                          <a:rPr lang="en-GB" b="0" i="1" dirty="0" smtClean="0">
                            <a:latin typeface="Cambria Math" panose="02040503050406030204" pitchFamily="18" charset="0"/>
                          </a:rPr>
                          <m:t>𝑠</m:t>
                        </m:r>
                        <m:r>
                          <a:rPr lang="en-GB" b="0" i="1" dirty="0" smtClean="0">
                            <a:latin typeface="Cambria Math" panose="02040503050406030204" pitchFamily="18" charset="0"/>
                          </a:rPr>
                          <m:t>,</m:t>
                        </m:r>
                        <m:r>
                          <a:rPr lang="en-GB" b="0" i="1" dirty="0" smtClean="0">
                            <a:latin typeface="Cambria Math" panose="02040503050406030204" pitchFamily="18" charset="0"/>
                          </a:rPr>
                          <m:t>𝑎</m:t>
                        </m:r>
                      </m:e>
                    </m:d>
                    <m:r>
                      <a:rPr lang="en-GB" b="0" i="1" dirty="0" smtClean="0">
                        <a:latin typeface="Cambria Math" panose="02040503050406030204" pitchFamily="18" charset="0"/>
                      </a:rPr>
                      <m:t>&lt;0</m:t>
                    </m:r>
                  </m:oMath>
                </a14:m>
                <a:r>
                  <a:rPr lang="en-GB" dirty="0"/>
                  <a:t>, we decrease its probability.</a:t>
                </a:r>
              </a:p>
              <a:p>
                <a:pPr marL="0" indent="0">
                  <a:buNone/>
                </a:pPr>
                <a:r>
                  <a:rPr lang="en-GB" i="1" dirty="0"/>
                  <a:t>(Can you see why?)</a:t>
                </a:r>
              </a:p>
            </p:txBody>
          </p:sp>
        </mc:Choice>
        <mc:Fallback xmlns="">
          <p:sp>
            <p:nvSpPr>
              <p:cNvPr id="4" name="Content Placeholder 3">
                <a:extLst>
                  <a:ext uri="{FF2B5EF4-FFF2-40B4-BE49-F238E27FC236}">
                    <a16:creationId xmlns:a16="http://schemas.microsoft.com/office/drawing/2014/main" id="{2EE81FDC-38B2-27CB-BA96-A1D9255D44B9}"/>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217" t="-1937" r="-1449"/>
                </a:stretch>
              </a:blipFill>
            </p:spPr>
            <p:txBody>
              <a:bodyPr/>
              <a:lstStyle/>
              <a:p>
                <a:r>
                  <a:rPr lang="en-GB">
                    <a:noFill/>
                  </a:rPr>
                  <a:t> </a:t>
                </a:r>
              </a:p>
            </p:txBody>
          </p:sp>
        </mc:Fallback>
      </mc:AlternateContent>
    </p:spTree>
    <p:extLst>
      <p:ext uri="{BB962C8B-B14F-4D97-AF65-F5344CB8AC3E}">
        <p14:creationId xmlns:p14="http://schemas.microsoft.com/office/powerpoint/2010/main" val="219215186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9FA5FFF-86BC-6367-E30B-62FE3540C08D}"/>
              </a:ext>
            </a:extLst>
          </p:cNvPr>
          <p:cNvSpPr>
            <a:spLocks noGrp="1"/>
          </p:cNvSpPr>
          <p:nvPr>
            <p:ph idx="1"/>
          </p:nvPr>
        </p:nvSpPr>
        <p:spPr>
          <a:xfrm>
            <a:off x="7728858" y="203654"/>
            <a:ext cx="4027714" cy="1429204"/>
          </a:xfrm>
        </p:spPr>
        <p:txBody>
          <a:bodyPr/>
          <a:lstStyle/>
          <a:p>
            <a:pPr marL="0" indent="0" algn="ctr">
              <a:buNone/>
            </a:pPr>
            <a:r>
              <a:rPr lang="en-GB" b="1" dirty="0">
                <a:solidFill>
                  <a:schemeClr val="accent2"/>
                </a:solidFill>
              </a:rPr>
              <a:t>Define agent, by providing the model used to calculate policies.</a:t>
            </a:r>
          </a:p>
        </p:txBody>
      </p:sp>
      <p:pic>
        <p:nvPicPr>
          <p:cNvPr id="5" name="Picture 4">
            <a:extLst>
              <a:ext uri="{FF2B5EF4-FFF2-40B4-BE49-F238E27FC236}">
                <a16:creationId xmlns:a16="http://schemas.microsoft.com/office/drawing/2014/main" id="{E379B736-3C5F-B57C-5104-B17445479E66}"/>
              </a:ext>
            </a:extLst>
          </p:cNvPr>
          <p:cNvPicPr>
            <a:picLocks noChangeAspect="1"/>
          </p:cNvPicPr>
          <p:nvPr/>
        </p:nvPicPr>
        <p:blipFill>
          <a:blip r:embed="rId2"/>
          <a:stretch>
            <a:fillRect/>
          </a:stretch>
        </p:blipFill>
        <p:spPr>
          <a:xfrm>
            <a:off x="0" y="0"/>
            <a:ext cx="6477000" cy="6897750"/>
          </a:xfrm>
          <a:prstGeom prst="rect">
            <a:avLst/>
          </a:prstGeom>
        </p:spPr>
      </p:pic>
      <p:sp>
        <p:nvSpPr>
          <p:cNvPr id="6" name="Content Placeholder 2">
            <a:extLst>
              <a:ext uri="{FF2B5EF4-FFF2-40B4-BE49-F238E27FC236}">
                <a16:creationId xmlns:a16="http://schemas.microsoft.com/office/drawing/2014/main" id="{49FF41C1-0699-119A-A4C7-11239F86D55C}"/>
              </a:ext>
            </a:extLst>
          </p:cNvPr>
          <p:cNvSpPr txBox="1">
            <a:spLocks/>
          </p:cNvSpPr>
          <p:nvPr/>
        </p:nvSpPr>
        <p:spPr>
          <a:xfrm>
            <a:off x="7728858" y="1632858"/>
            <a:ext cx="4027714" cy="21931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GB" b="1" dirty="0">
                <a:solidFill>
                  <a:schemeClr val="accent2"/>
                </a:solidFill>
              </a:rPr>
              <a:t>One update requires to know the query embeddings (state), action and reward obtained on this episode.</a:t>
            </a:r>
          </a:p>
        </p:txBody>
      </p:sp>
      <p:sp>
        <p:nvSpPr>
          <p:cNvPr id="7" name="Content Placeholder 2">
            <a:extLst>
              <a:ext uri="{FF2B5EF4-FFF2-40B4-BE49-F238E27FC236}">
                <a16:creationId xmlns:a16="http://schemas.microsoft.com/office/drawing/2014/main" id="{898072C9-8AFD-8631-157C-DE4C85CFD39A}"/>
              </a:ext>
            </a:extLst>
          </p:cNvPr>
          <p:cNvSpPr txBox="1">
            <a:spLocks/>
          </p:cNvSpPr>
          <p:nvPr/>
        </p:nvSpPr>
        <p:spPr>
          <a:xfrm>
            <a:off x="7728858" y="3825958"/>
            <a:ext cx="4027714" cy="21931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GB" b="1" dirty="0">
                <a:solidFill>
                  <a:schemeClr val="accent2"/>
                </a:solidFill>
              </a:rPr>
              <a:t>Compute the log probabilities, advantages and the loss function.</a:t>
            </a:r>
          </a:p>
        </p:txBody>
      </p:sp>
      <p:sp>
        <p:nvSpPr>
          <p:cNvPr id="8" name="Content Placeholder 2">
            <a:extLst>
              <a:ext uri="{FF2B5EF4-FFF2-40B4-BE49-F238E27FC236}">
                <a16:creationId xmlns:a16="http://schemas.microsoft.com/office/drawing/2014/main" id="{B9C15117-52D0-9050-97EC-7138A6E17209}"/>
              </a:ext>
            </a:extLst>
          </p:cNvPr>
          <p:cNvSpPr txBox="1">
            <a:spLocks/>
          </p:cNvSpPr>
          <p:nvPr/>
        </p:nvSpPr>
        <p:spPr>
          <a:xfrm>
            <a:off x="7728858" y="5255162"/>
            <a:ext cx="4027714" cy="21931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GB" b="1" dirty="0">
                <a:solidFill>
                  <a:schemeClr val="accent2"/>
                </a:solidFill>
              </a:rPr>
              <a:t>Backpropagate with Adam just like before.</a:t>
            </a:r>
          </a:p>
        </p:txBody>
      </p:sp>
      <p:cxnSp>
        <p:nvCxnSpPr>
          <p:cNvPr id="10" name="Straight Arrow Connector 9">
            <a:extLst>
              <a:ext uri="{FF2B5EF4-FFF2-40B4-BE49-F238E27FC236}">
                <a16:creationId xmlns:a16="http://schemas.microsoft.com/office/drawing/2014/main" id="{98D4F86B-F299-7AB2-91DD-C557034CD6CB}"/>
              </a:ext>
            </a:extLst>
          </p:cNvPr>
          <p:cNvCxnSpPr>
            <a:cxnSpLocks/>
            <a:stCxn id="3" idx="1"/>
          </p:cNvCxnSpPr>
          <p:nvPr/>
        </p:nvCxnSpPr>
        <p:spPr>
          <a:xfrm flipH="1" flipV="1">
            <a:off x="4463143" y="707571"/>
            <a:ext cx="3265715" cy="210685"/>
          </a:xfrm>
          <a:prstGeom prst="straightConnector1">
            <a:avLst/>
          </a:prstGeom>
          <a:ln w="38100">
            <a:solidFill>
              <a:schemeClr val="accent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EE614D6C-A6FB-B074-00B7-6DCEFFF309EB}"/>
              </a:ext>
            </a:extLst>
          </p:cNvPr>
          <p:cNvCxnSpPr>
            <a:cxnSpLocks/>
          </p:cNvCxnSpPr>
          <p:nvPr/>
        </p:nvCxnSpPr>
        <p:spPr>
          <a:xfrm flipH="1" flipV="1">
            <a:off x="6096000" y="1632858"/>
            <a:ext cx="1752600" cy="239485"/>
          </a:xfrm>
          <a:prstGeom prst="straightConnector1">
            <a:avLst/>
          </a:prstGeom>
          <a:ln w="38100">
            <a:solidFill>
              <a:schemeClr val="accent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4EB6D52C-7455-653D-DD15-769FBD441693}"/>
              </a:ext>
            </a:extLst>
          </p:cNvPr>
          <p:cNvCxnSpPr>
            <a:cxnSpLocks/>
          </p:cNvCxnSpPr>
          <p:nvPr/>
        </p:nvCxnSpPr>
        <p:spPr>
          <a:xfrm flipH="1">
            <a:off x="4027714" y="4180114"/>
            <a:ext cx="3820886" cy="0"/>
          </a:xfrm>
          <a:prstGeom prst="straightConnector1">
            <a:avLst/>
          </a:prstGeom>
          <a:ln w="38100">
            <a:solidFill>
              <a:schemeClr val="accent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671CFF97-693B-1F6C-9286-52BBF34A2F05}"/>
              </a:ext>
            </a:extLst>
          </p:cNvPr>
          <p:cNvCxnSpPr>
            <a:cxnSpLocks/>
          </p:cNvCxnSpPr>
          <p:nvPr/>
        </p:nvCxnSpPr>
        <p:spPr>
          <a:xfrm flipH="1">
            <a:off x="4321629" y="4495800"/>
            <a:ext cx="3526971" cy="317274"/>
          </a:xfrm>
          <a:prstGeom prst="straightConnector1">
            <a:avLst/>
          </a:prstGeom>
          <a:ln w="38100">
            <a:solidFill>
              <a:schemeClr val="accent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33E9D951-8178-B346-F82B-C56B089D0E38}"/>
              </a:ext>
            </a:extLst>
          </p:cNvPr>
          <p:cNvCxnSpPr>
            <a:cxnSpLocks/>
          </p:cNvCxnSpPr>
          <p:nvPr/>
        </p:nvCxnSpPr>
        <p:spPr>
          <a:xfrm flipH="1">
            <a:off x="5320394" y="4821206"/>
            <a:ext cx="2718706" cy="522726"/>
          </a:xfrm>
          <a:prstGeom prst="straightConnector1">
            <a:avLst/>
          </a:prstGeom>
          <a:ln w="38100">
            <a:solidFill>
              <a:schemeClr val="accent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FFBADF89-2A95-A907-AE13-FFC303DA31D9}"/>
              </a:ext>
            </a:extLst>
          </p:cNvPr>
          <p:cNvCxnSpPr>
            <a:cxnSpLocks/>
          </p:cNvCxnSpPr>
          <p:nvPr/>
        </p:nvCxnSpPr>
        <p:spPr>
          <a:xfrm flipH="1">
            <a:off x="3238500" y="5696775"/>
            <a:ext cx="4705350" cy="756239"/>
          </a:xfrm>
          <a:prstGeom prst="straightConnector1">
            <a:avLst/>
          </a:prstGeom>
          <a:ln w="38100">
            <a:solidFill>
              <a:schemeClr val="accent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6307073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B5986B-9F3F-B7BB-E3E1-A6393557FFB8}"/>
              </a:ext>
            </a:extLst>
          </p:cNvPr>
          <p:cNvSpPr>
            <a:spLocks noGrp="1"/>
          </p:cNvSpPr>
          <p:nvPr>
            <p:ph type="title"/>
          </p:nvPr>
        </p:nvSpPr>
        <p:spPr/>
        <p:txBody>
          <a:bodyPr/>
          <a:lstStyle/>
          <a:p>
            <a:r>
              <a:rPr lang="en-GB" dirty="0"/>
              <a:t>Training the RL agent</a:t>
            </a:r>
          </a:p>
        </p:txBody>
      </p:sp>
      <p:sp>
        <p:nvSpPr>
          <p:cNvPr id="3" name="Content Placeholder 2">
            <a:extLst>
              <a:ext uri="{FF2B5EF4-FFF2-40B4-BE49-F238E27FC236}">
                <a16:creationId xmlns:a16="http://schemas.microsoft.com/office/drawing/2014/main" id="{582D307F-B0DF-F7BC-ABEB-D05D98AF3B84}"/>
              </a:ext>
            </a:extLst>
          </p:cNvPr>
          <p:cNvSpPr>
            <a:spLocks noGrp="1"/>
          </p:cNvSpPr>
          <p:nvPr>
            <p:ph idx="1"/>
          </p:nvPr>
        </p:nvSpPr>
        <p:spPr>
          <a:xfrm>
            <a:off x="838200" y="1825624"/>
            <a:ext cx="10515600" cy="5032375"/>
          </a:xfrm>
        </p:spPr>
        <p:txBody>
          <a:bodyPr>
            <a:normAutofit/>
          </a:bodyPr>
          <a:lstStyle/>
          <a:p>
            <a:pPr marL="0" indent="0">
              <a:buNone/>
            </a:pPr>
            <a:r>
              <a:rPr lang="en-GB" dirty="0"/>
              <a:t>With everything set up (the chat environment, the policy network, and the REINFORCE agent), we can now train our chatbot using Reinforcement Learning with Human Feedback (RLHF).</a:t>
            </a:r>
          </a:p>
          <a:p>
            <a:r>
              <a:rPr lang="en-GB" dirty="0"/>
              <a:t>Our trainer function uses 500 training episodes, where the chatbot repeatedly receives query embeddings, selects responses based on its policy, and gets human-like feedback. Each action probability is stored to compare past and new policies.</a:t>
            </a:r>
          </a:p>
          <a:p>
            <a:r>
              <a:rPr lang="en-GB" dirty="0"/>
              <a:t>Every 10 interactions, the REINFORCE algorithm updates the policy model, refining how it maps queries to responses. Over time, the chatbot improves its response selection, in an attempt of maximizing the rewards it obtains.</a:t>
            </a:r>
          </a:p>
        </p:txBody>
      </p:sp>
    </p:spTree>
    <p:extLst>
      <p:ext uri="{BB962C8B-B14F-4D97-AF65-F5344CB8AC3E}">
        <p14:creationId xmlns:p14="http://schemas.microsoft.com/office/powerpoint/2010/main" val="411668255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D74434-E297-5E3E-E544-AE4310C1DE2E}"/>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55FFEAD-B26B-5C01-2963-6BE24F1456C6}"/>
              </a:ext>
            </a:extLst>
          </p:cNvPr>
          <p:cNvSpPr>
            <a:spLocks noGrp="1"/>
          </p:cNvSpPr>
          <p:nvPr>
            <p:ph idx="1"/>
          </p:nvPr>
        </p:nvSpPr>
        <p:spPr>
          <a:xfrm>
            <a:off x="7728858" y="203654"/>
            <a:ext cx="4027714" cy="1429204"/>
          </a:xfrm>
        </p:spPr>
        <p:txBody>
          <a:bodyPr/>
          <a:lstStyle/>
          <a:p>
            <a:pPr marL="0" indent="0" algn="ctr">
              <a:buNone/>
            </a:pPr>
            <a:r>
              <a:rPr lang="en-GB" b="1" dirty="0">
                <a:solidFill>
                  <a:schemeClr val="accent2"/>
                </a:solidFill>
              </a:rPr>
              <a:t>Define environment, agent, models and training parameters</a:t>
            </a:r>
          </a:p>
        </p:txBody>
      </p:sp>
      <p:pic>
        <p:nvPicPr>
          <p:cNvPr id="4" name="Picture 3">
            <a:extLst>
              <a:ext uri="{FF2B5EF4-FFF2-40B4-BE49-F238E27FC236}">
                <a16:creationId xmlns:a16="http://schemas.microsoft.com/office/drawing/2014/main" id="{3EDEB6D4-E60A-BDA6-BFA4-381DFCEDFD57}"/>
              </a:ext>
            </a:extLst>
          </p:cNvPr>
          <p:cNvPicPr>
            <a:picLocks noChangeAspect="1"/>
          </p:cNvPicPr>
          <p:nvPr/>
        </p:nvPicPr>
        <p:blipFill>
          <a:blip r:embed="rId2"/>
          <a:stretch>
            <a:fillRect/>
          </a:stretch>
        </p:blipFill>
        <p:spPr>
          <a:xfrm>
            <a:off x="32657" y="-1"/>
            <a:ext cx="6379029" cy="6831521"/>
          </a:xfrm>
          <a:prstGeom prst="rect">
            <a:avLst/>
          </a:prstGeom>
        </p:spPr>
      </p:pic>
      <p:sp>
        <p:nvSpPr>
          <p:cNvPr id="6" name="Content Placeholder 2">
            <a:extLst>
              <a:ext uri="{FF2B5EF4-FFF2-40B4-BE49-F238E27FC236}">
                <a16:creationId xmlns:a16="http://schemas.microsoft.com/office/drawing/2014/main" id="{3B0D04C6-448C-A75C-4F08-B4D9F41212F7}"/>
              </a:ext>
            </a:extLst>
          </p:cNvPr>
          <p:cNvSpPr txBox="1">
            <a:spLocks/>
          </p:cNvSpPr>
          <p:nvPr/>
        </p:nvSpPr>
        <p:spPr>
          <a:xfrm>
            <a:off x="7728858" y="1632858"/>
            <a:ext cx="4027714" cy="21931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GB" b="1" dirty="0">
                <a:solidFill>
                  <a:schemeClr val="accent2"/>
                </a:solidFill>
              </a:rPr>
              <a:t>Play the game 10 times over 500 iterations</a:t>
            </a:r>
            <a:br>
              <a:rPr lang="en-GB" b="1" dirty="0">
                <a:solidFill>
                  <a:schemeClr val="accent2"/>
                </a:solidFill>
              </a:rPr>
            </a:br>
            <a:r>
              <a:rPr lang="en-GB" b="1" dirty="0">
                <a:solidFill>
                  <a:schemeClr val="accent2"/>
                </a:solidFill>
              </a:rPr>
              <a:t>(10 episodes per iteration, one update every 10 episodes)</a:t>
            </a:r>
          </a:p>
        </p:txBody>
      </p:sp>
      <p:sp>
        <p:nvSpPr>
          <p:cNvPr id="7" name="Content Placeholder 2">
            <a:extLst>
              <a:ext uri="{FF2B5EF4-FFF2-40B4-BE49-F238E27FC236}">
                <a16:creationId xmlns:a16="http://schemas.microsoft.com/office/drawing/2014/main" id="{EAAB0A97-2B16-DC1F-53E1-A47083DF3C87}"/>
              </a:ext>
            </a:extLst>
          </p:cNvPr>
          <p:cNvSpPr txBox="1">
            <a:spLocks/>
          </p:cNvSpPr>
          <p:nvPr/>
        </p:nvSpPr>
        <p:spPr>
          <a:xfrm>
            <a:off x="7728858" y="3825958"/>
            <a:ext cx="4027714" cy="21931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GB" b="1" dirty="0">
                <a:solidFill>
                  <a:schemeClr val="accent2"/>
                </a:solidFill>
              </a:rPr>
              <a:t>Log the outcomes of each episode (states, actions, rewards)</a:t>
            </a:r>
          </a:p>
        </p:txBody>
      </p:sp>
      <p:sp>
        <p:nvSpPr>
          <p:cNvPr id="8" name="Content Placeholder 2">
            <a:extLst>
              <a:ext uri="{FF2B5EF4-FFF2-40B4-BE49-F238E27FC236}">
                <a16:creationId xmlns:a16="http://schemas.microsoft.com/office/drawing/2014/main" id="{B7740F29-761F-BB80-2250-5C63FC18386F}"/>
              </a:ext>
            </a:extLst>
          </p:cNvPr>
          <p:cNvSpPr txBox="1">
            <a:spLocks/>
          </p:cNvSpPr>
          <p:nvPr/>
        </p:nvSpPr>
        <p:spPr>
          <a:xfrm>
            <a:off x="7728858" y="5149895"/>
            <a:ext cx="4027714" cy="21931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GB" b="1" dirty="0">
                <a:solidFill>
                  <a:schemeClr val="accent2"/>
                </a:solidFill>
              </a:rPr>
              <a:t>Update model using REINFORCE process</a:t>
            </a:r>
          </a:p>
        </p:txBody>
      </p:sp>
      <p:cxnSp>
        <p:nvCxnSpPr>
          <p:cNvPr id="10" name="Straight Arrow Connector 9">
            <a:extLst>
              <a:ext uri="{FF2B5EF4-FFF2-40B4-BE49-F238E27FC236}">
                <a16:creationId xmlns:a16="http://schemas.microsoft.com/office/drawing/2014/main" id="{91C8F79D-A3D1-1E30-9EB8-B0A62354CB29}"/>
              </a:ext>
            </a:extLst>
          </p:cNvPr>
          <p:cNvCxnSpPr>
            <a:cxnSpLocks/>
            <a:stCxn id="3" idx="1"/>
          </p:cNvCxnSpPr>
          <p:nvPr/>
        </p:nvCxnSpPr>
        <p:spPr>
          <a:xfrm flipH="1">
            <a:off x="5029200" y="918256"/>
            <a:ext cx="2699658" cy="583973"/>
          </a:xfrm>
          <a:prstGeom prst="straightConnector1">
            <a:avLst/>
          </a:prstGeom>
          <a:ln w="38100">
            <a:solidFill>
              <a:schemeClr val="accent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63F8C338-03E7-00E3-60DB-AEEE87129B70}"/>
              </a:ext>
            </a:extLst>
          </p:cNvPr>
          <p:cNvCxnSpPr>
            <a:cxnSpLocks/>
          </p:cNvCxnSpPr>
          <p:nvPr/>
        </p:nvCxnSpPr>
        <p:spPr>
          <a:xfrm flipH="1">
            <a:off x="2971800" y="1959429"/>
            <a:ext cx="4757058" cy="1072613"/>
          </a:xfrm>
          <a:prstGeom prst="straightConnector1">
            <a:avLst/>
          </a:prstGeom>
          <a:ln w="38100">
            <a:solidFill>
              <a:schemeClr val="accent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DEF2760A-E129-9571-4C9A-9A1F4BC19BCD}"/>
              </a:ext>
            </a:extLst>
          </p:cNvPr>
          <p:cNvCxnSpPr>
            <a:cxnSpLocks/>
          </p:cNvCxnSpPr>
          <p:nvPr/>
        </p:nvCxnSpPr>
        <p:spPr>
          <a:xfrm flipH="1">
            <a:off x="2362200" y="2551115"/>
            <a:ext cx="6041571" cy="1072613"/>
          </a:xfrm>
          <a:prstGeom prst="straightConnector1">
            <a:avLst/>
          </a:prstGeom>
          <a:ln w="38100">
            <a:solidFill>
              <a:schemeClr val="accent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EAEE2226-7B2C-F3AF-EB25-43E4AF49B408}"/>
              </a:ext>
            </a:extLst>
          </p:cNvPr>
          <p:cNvCxnSpPr>
            <a:cxnSpLocks/>
          </p:cNvCxnSpPr>
          <p:nvPr/>
        </p:nvCxnSpPr>
        <p:spPr>
          <a:xfrm flipH="1">
            <a:off x="5671457" y="4053345"/>
            <a:ext cx="2057401" cy="407901"/>
          </a:xfrm>
          <a:prstGeom prst="straightConnector1">
            <a:avLst/>
          </a:prstGeom>
          <a:ln w="38100">
            <a:solidFill>
              <a:schemeClr val="accent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E643E8F5-44CD-536F-6248-A138DC15611B}"/>
              </a:ext>
            </a:extLst>
          </p:cNvPr>
          <p:cNvCxnSpPr>
            <a:cxnSpLocks/>
          </p:cNvCxnSpPr>
          <p:nvPr/>
        </p:nvCxnSpPr>
        <p:spPr>
          <a:xfrm flipH="1">
            <a:off x="5225143" y="5442857"/>
            <a:ext cx="2873828" cy="217714"/>
          </a:xfrm>
          <a:prstGeom prst="straightConnector1">
            <a:avLst/>
          </a:prstGeom>
          <a:ln w="38100">
            <a:solidFill>
              <a:schemeClr val="accent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8" name="Content Placeholder 2">
            <a:extLst>
              <a:ext uri="{FF2B5EF4-FFF2-40B4-BE49-F238E27FC236}">
                <a16:creationId xmlns:a16="http://schemas.microsoft.com/office/drawing/2014/main" id="{A5DFE9A6-7924-69EA-A480-E367DA6C2950}"/>
              </a:ext>
            </a:extLst>
          </p:cNvPr>
          <p:cNvSpPr txBox="1">
            <a:spLocks/>
          </p:cNvSpPr>
          <p:nvPr/>
        </p:nvSpPr>
        <p:spPr>
          <a:xfrm>
            <a:off x="7881258" y="6221288"/>
            <a:ext cx="4027714" cy="48642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GB" b="1" dirty="0">
                <a:solidFill>
                  <a:schemeClr val="accent2"/>
                </a:solidFill>
              </a:rPr>
              <a:t>Display</a:t>
            </a:r>
          </a:p>
        </p:txBody>
      </p:sp>
      <p:cxnSp>
        <p:nvCxnSpPr>
          <p:cNvPr id="29" name="Straight Arrow Connector 28">
            <a:extLst>
              <a:ext uri="{FF2B5EF4-FFF2-40B4-BE49-F238E27FC236}">
                <a16:creationId xmlns:a16="http://schemas.microsoft.com/office/drawing/2014/main" id="{D82E5279-E298-31E4-8C1A-2843B1CE3E20}"/>
              </a:ext>
            </a:extLst>
          </p:cNvPr>
          <p:cNvCxnSpPr>
            <a:cxnSpLocks/>
          </p:cNvCxnSpPr>
          <p:nvPr/>
        </p:nvCxnSpPr>
        <p:spPr>
          <a:xfrm flipH="1">
            <a:off x="6487886" y="6448675"/>
            <a:ext cx="2721428" cy="0"/>
          </a:xfrm>
          <a:prstGeom prst="straightConnector1">
            <a:avLst/>
          </a:prstGeom>
          <a:ln w="38100">
            <a:solidFill>
              <a:schemeClr val="accent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610763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30E18CE-AD13-0F03-2F18-32C4A77C69E8}"/>
              </a:ext>
            </a:extLst>
          </p:cNvPr>
          <p:cNvSpPr>
            <a:spLocks noGrp="1"/>
          </p:cNvSpPr>
          <p:nvPr>
            <p:ph type="title"/>
          </p:nvPr>
        </p:nvSpPr>
        <p:spPr/>
        <p:txBody>
          <a:bodyPr/>
          <a:lstStyle/>
          <a:p>
            <a:r>
              <a:rPr lang="en-GB" dirty="0"/>
              <a:t>It trains!</a:t>
            </a:r>
          </a:p>
        </p:txBody>
      </p:sp>
      <p:sp>
        <p:nvSpPr>
          <p:cNvPr id="5" name="Content Placeholder 4">
            <a:extLst>
              <a:ext uri="{FF2B5EF4-FFF2-40B4-BE49-F238E27FC236}">
                <a16:creationId xmlns:a16="http://schemas.microsoft.com/office/drawing/2014/main" id="{6D98C371-FBFE-7C5C-DE3F-421D10A0EF29}"/>
              </a:ext>
            </a:extLst>
          </p:cNvPr>
          <p:cNvSpPr>
            <a:spLocks noGrp="1"/>
          </p:cNvSpPr>
          <p:nvPr>
            <p:ph sz="half" idx="1"/>
          </p:nvPr>
        </p:nvSpPr>
        <p:spPr>
          <a:xfrm>
            <a:off x="838200" y="1825625"/>
            <a:ext cx="5181600" cy="4923518"/>
          </a:xfrm>
        </p:spPr>
        <p:txBody>
          <a:bodyPr/>
          <a:lstStyle/>
          <a:p>
            <a:r>
              <a:rPr lang="en-GB" dirty="0"/>
              <a:t>The model is able to train!</a:t>
            </a:r>
          </a:p>
          <a:p>
            <a:r>
              <a:rPr lang="en-GB" dirty="0"/>
              <a:t>It learns to choose the correct action (i.e. the one answer) that maximizes the possible reward (which is 10).</a:t>
            </a:r>
          </a:p>
          <a:p>
            <a:r>
              <a:rPr lang="en-GB" dirty="0"/>
              <a:t>In practice, however, we would replace the automated reward system, with a human grading one, but it is costly in terms of human resources!</a:t>
            </a:r>
          </a:p>
        </p:txBody>
      </p:sp>
      <p:pic>
        <p:nvPicPr>
          <p:cNvPr id="8" name="Picture 7">
            <a:extLst>
              <a:ext uri="{FF2B5EF4-FFF2-40B4-BE49-F238E27FC236}">
                <a16:creationId xmlns:a16="http://schemas.microsoft.com/office/drawing/2014/main" id="{76F43F90-B1FF-4BAA-F3AB-96F4629448A4}"/>
              </a:ext>
            </a:extLst>
          </p:cNvPr>
          <p:cNvPicPr>
            <a:picLocks noChangeAspect="1"/>
          </p:cNvPicPr>
          <p:nvPr/>
        </p:nvPicPr>
        <p:blipFill>
          <a:blip r:embed="rId2"/>
          <a:stretch>
            <a:fillRect/>
          </a:stretch>
        </p:blipFill>
        <p:spPr>
          <a:xfrm>
            <a:off x="6617457" y="1690688"/>
            <a:ext cx="5401429" cy="4248743"/>
          </a:xfrm>
          <a:prstGeom prst="rect">
            <a:avLst/>
          </a:prstGeom>
        </p:spPr>
      </p:pic>
    </p:spTree>
    <p:extLst>
      <p:ext uri="{BB962C8B-B14F-4D97-AF65-F5344CB8AC3E}">
        <p14:creationId xmlns:p14="http://schemas.microsoft.com/office/powerpoint/2010/main" val="175018172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5DF517-0F30-538F-54AA-82AF888D9F67}"/>
              </a:ext>
            </a:extLst>
          </p:cNvPr>
          <p:cNvSpPr>
            <a:spLocks noGrp="1"/>
          </p:cNvSpPr>
          <p:nvPr>
            <p:ph type="title"/>
          </p:nvPr>
        </p:nvSpPr>
        <p:spPr/>
        <p:txBody>
          <a:bodyPr/>
          <a:lstStyle/>
          <a:p>
            <a:r>
              <a:rPr lang="en-GB" dirty="0"/>
              <a:t>Applications of RLHF</a:t>
            </a:r>
          </a:p>
        </p:txBody>
      </p:sp>
      <p:sp>
        <p:nvSpPr>
          <p:cNvPr id="4" name="Content Placeholder 3">
            <a:extLst>
              <a:ext uri="{FF2B5EF4-FFF2-40B4-BE49-F238E27FC236}">
                <a16:creationId xmlns:a16="http://schemas.microsoft.com/office/drawing/2014/main" id="{2B38ADD4-07E7-66B7-0989-9EFBAF8FA06A}"/>
              </a:ext>
            </a:extLst>
          </p:cNvPr>
          <p:cNvSpPr>
            <a:spLocks noGrp="1"/>
          </p:cNvSpPr>
          <p:nvPr>
            <p:ph sz="half" idx="1"/>
          </p:nvPr>
        </p:nvSpPr>
        <p:spPr>
          <a:xfrm>
            <a:off x="838200" y="1825624"/>
            <a:ext cx="5181600" cy="5032375"/>
          </a:xfrm>
        </p:spPr>
        <p:txBody>
          <a:bodyPr>
            <a:normAutofit/>
          </a:bodyPr>
          <a:lstStyle/>
          <a:p>
            <a:r>
              <a:rPr lang="en-GB" b="1" dirty="0"/>
              <a:t>Conversational AI and Chatbots: </a:t>
            </a:r>
            <a:r>
              <a:rPr lang="en-GB" dirty="0"/>
              <a:t>Fine-tunes language models like ChatGPT to align with human preferences in terms of answers.</a:t>
            </a:r>
          </a:p>
          <a:p>
            <a:r>
              <a:rPr lang="en-GB" b="1" dirty="0"/>
              <a:t>Game AI and Virtual Assistants: </a:t>
            </a:r>
            <a:r>
              <a:rPr lang="en-GB" dirty="0"/>
              <a:t>Builds non-player characters (NPCs) or agents that adapt to human behaviour and feedback.</a:t>
            </a:r>
          </a:p>
          <a:p>
            <a:r>
              <a:rPr lang="en-GB" b="1" dirty="0"/>
              <a:t>Ethical Decision-Making in AI: </a:t>
            </a:r>
            <a:r>
              <a:rPr lang="en-GB" dirty="0"/>
              <a:t>Applies human values to scenarios with no clear reward functions (e.g., moral dilemmas).</a:t>
            </a:r>
          </a:p>
          <a:p>
            <a:endParaRPr lang="en-GB" dirty="0"/>
          </a:p>
          <a:p>
            <a:endParaRPr lang="en-GB" dirty="0"/>
          </a:p>
        </p:txBody>
      </p:sp>
      <p:pic>
        <p:nvPicPr>
          <p:cNvPr id="7" name="Picture 6" descr="A blue poster with a person wearing a headset&#10;&#10;AI-generated content may be incorrect.">
            <a:extLst>
              <a:ext uri="{FF2B5EF4-FFF2-40B4-BE49-F238E27FC236}">
                <a16:creationId xmlns:a16="http://schemas.microsoft.com/office/drawing/2014/main" id="{20A1322B-D162-49E5-662E-A9248E1584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22570" y="2226582"/>
            <a:ext cx="5339447" cy="3559631"/>
          </a:xfrm>
          <a:prstGeom prst="rect">
            <a:avLst/>
          </a:prstGeom>
        </p:spPr>
      </p:pic>
    </p:spTree>
    <p:extLst>
      <p:ext uri="{BB962C8B-B14F-4D97-AF65-F5344CB8AC3E}">
        <p14:creationId xmlns:p14="http://schemas.microsoft.com/office/powerpoint/2010/main" val="322257910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AE40B3-5F35-93B4-95F0-39AB49A635DB}"/>
            </a:ext>
          </a:extLst>
        </p:cNvPr>
        <p:cNvGrpSpPr/>
        <p:nvPr/>
      </p:nvGrpSpPr>
      <p:grpSpPr>
        <a:xfrm>
          <a:off x="0" y="0"/>
          <a:ext cx="0" cy="0"/>
          <a:chOff x="0" y="0"/>
          <a:chExt cx="0" cy="0"/>
        </a:xfrm>
      </p:grpSpPr>
      <p:pic>
        <p:nvPicPr>
          <p:cNvPr id="12" name="Picture 11" descr="A screenshot of a computer screen&#10;&#10;AI-generated content may be incorrect.">
            <a:extLst>
              <a:ext uri="{FF2B5EF4-FFF2-40B4-BE49-F238E27FC236}">
                <a16:creationId xmlns:a16="http://schemas.microsoft.com/office/drawing/2014/main" id="{681DE7FE-8229-96D9-249F-230CE3C17A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07756" y="1414161"/>
            <a:ext cx="9176488" cy="5443839"/>
          </a:xfrm>
          <a:prstGeom prst="rect">
            <a:avLst/>
          </a:prstGeom>
        </p:spPr>
      </p:pic>
      <p:sp>
        <p:nvSpPr>
          <p:cNvPr id="13" name="Title 1">
            <a:extLst>
              <a:ext uri="{FF2B5EF4-FFF2-40B4-BE49-F238E27FC236}">
                <a16:creationId xmlns:a16="http://schemas.microsoft.com/office/drawing/2014/main" id="{CECBE6D0-AACB-5015-E309-4743057540E8}"/>
              </a:ext>
            </a:extLst>
          </p:cNvPr>
          <p:cNvSpPr>
            <a:spLocks noGrp="1"/>
          </p:cNvSpPr>
          <p:nvPr>
            <p:ph type="title"/>
          </p:nvPr>
        </p:nvSpPr>
        <p:spPr>
          <a:xfrm>
            <a:off x="838200" y="365125"/>
            <a:ext cx="10515600" cy="1325563"/>
          </a:xfrm>
        </p:spPr>
        <p:txBody>
          <a:bodyPr/>
          <a:lstStyle/>
          <a:p>
            <a:r>
              <a:rPr lang="en-GB" dirty="0"/>
              <a:t>RLHF for ChatGPT fine-tuning? (Step 2)</a:t>
            </a:r>
          </a:p>
        </p:txBody>
      </p:sp>
    </p:spTree>
    <p:extLst>
      <p:ext uri="{BB962C8B-B14F-4D97-AF65-F5344CB8AC3E}">
        <p14:creationId xmlns:p14="http://schemas.microsoft.com/office/powerpoint/2010/main" val="32956304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25C84B-58A9-60CB-FE35-A5FDD3FB75D6}"/>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5C567CD1-0A58-18F1-404E-99213922915C}"/>
              </a:ext>
            </a:extLst>
          </p:cNvPr>
          <p:cNvSpPr>
            <a:spLocks noGrp="1"/>
          </p:cNvSpPr>
          <p:nvPr>
            <p:ph type="title"/>
          </p:nvPr>
        </p:nvSpPr>
        <p:spPr/>
        <p:txBody>
          <a:bodyPr/>
          <a:lstStyle/>
          <a:p>
            <a:r>
              <a:rPr lang="en-GB" dirty="0"/>
              <a:t>Using a NN model as a Q-function</a:t>
            </a: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D30E5E52-D95E-25FF-C464-7B0A0005A664}"/>
                  </a:ext>
                </a:extLst>
              </p:cNvPr>
              <p:cNvSpPr>
                <a:spLocks noGrp="1"/>
              </p:cNvSpPr>
              <p:nvPr>
                <p:ph sz="half" idx="1"/>
              </p:nvPr>
            </p:nvSpPr>
            <p:spPr>
              <a:xfrm>
                <a:off x="838200" y="1825624"/>
                <a:ext cx="5181600" cy="5032375"/>
              </a:xfrm>
            </p:spPr>
            <p:txBody>
              <a:bodyPr/>
              <a:lstStyle/>
              <a:p>
                <a:pPr marL="0" indent="0">
                  <a:buNone/>
                </a:pPr>
                <a:r>
                  <a:rPr lang="en-GB" dirty="0"/>
                  <a:t>As we have mentioned, Q-Tables are impractical for large or continuous state spaces.</a:t>
                </a:r>
              </a:p>
              <a:p>
                <a:pPr>
                  <a:buFont typeface="Arial" panose="020B0604020202020204" pitchFamily="34" charset="0"/>
                  <a:buChar char="•"/>
                </a:pPr>
                <a:r>
                  <a:rPr lang="en-GB" dirty="0"/>
                  <a:t>Neural networks can, however, be used as </a:t>
                </a:r>
                <a:r>
                  <a:rPr lang="en-GB" b="1" dirty="0"/>
                  <a:t>function approximators</a:t>
                </a:r>
                <a:r>
                  <a:rPr lang="en-GB" dirty="0"/>
                  <a:t> for </a:t>
                </a:r>
                <a14:m>
                  <m:oMath xmlns:m="http://schemas.openxmlformats.org/officeDocument/2006/math">
                    <m:r>
                      <a:rPr lang="en-GB" i="1" dirty="0" smtClean="0">
                        <a:latin typeface="Cambria Math" panose="02040503050406030204" pitchFamily="18" charset="0"/>
                      </a:rPr>
                      <m:t>𝑄</m:t>
                    </m:r>
                    <m:r>
                      <a:rPr lang="en-GB" i="1" dirty="0" smtClean="0">
                        <a:latin typeface="Cambria Math" panose="02040503050406030204" pitchFamily="18" charset="0"/>
                      </a:rPr>
                      <m:t>(</m:t>
                    </m:r>
                    <m:r>
                      <a:rPr lang="en-GB" i="1" dirty="0" smtClean="0">
                        <a:latin typeface="Cambria Math" panose="02040503050406030204" pitchFamily="18" charset="0"/>
                      </a:rPr>
                      <m:t>𝑠</m:t>
                    </m:r>
                    <m:r>
                      <a:rPr lang="en-GB" i="1" dirty="0" smtClean="0">
                        <a:latin typeface="Cambria Math" panose="02040503050406030204" pitchFamily="18" charset="0"/>
                      </a:rPr>
                      <m:t>, </m:t>
                    </m:r>
                    <m:r>
                      <a:rPr lang="en-GB" i="1" dirty="0" smtClean="0">
                        <a:latin typeface="Cambria Math" panose="02040503050406030204" pitchFamily="18" charset="0"/>
                      </a:rPr>
                      <m:t>𝑎</m:t>
                    </m:r>
                    <m:r>
                      <a:rPr lang="en-GB" i="1" dirty="0" smtClean="0">
                        <a:latin typeface="Cambria Math" panose="02040503050406030204" pitchFamily="18" charset="0"/>
                      </a:rPr>
                      <m:t>)</m:t>
                    </m:r>
                  </m:oMath>
                </a14:m>
                <a:endParaRPr lang="en-GB" dirty="0"/>
              </a:p>
              <a:p>
                <a:pPr>
                  <a:buFont typeface="Arial" panose="020B0604020202020204" pitchFamily="34" charset="0"/>
                  <a:buChar char="•"/>
                </a:pPr>
                <a:r>
                  <a:rPr lang="en-GB" dirty="0"/>
                  <a:t>Model input: state </a:t>
                </a:r>
                <a14:m>
                  <m:oMath xmlns:m="http://schemas.openxmlformats.org/officeDocument/2006/math">
                    <m:r>
                      <a:rPr lang="en-GB" i="1" dirty="0" smtClean="0">
                        <a:latin typeface="Cambria Math" panose="02040503050406030204" pitchFamily="18" charset="0"/>
                      </a:rPr>
                      <m:t>𝑠</m:t>
                    </m:r>
                  </m:oMath>
                </a14:m>
                <a:endParaRPr lang="en-GB" dirty="0"/>
              </a:p>
              <a:p>
                <a:pPr>
                  <a:buFont typeface="Arial" panose="020B0604020202020204" pitchFamily="34" charset="0"/>
                  <a:buChar char="•"/>
                </a:pPr>
                <a:r>
                  <a:rPr lang="en-GB" dirty="0"/>
                  <a:t>Model output: approximate value of </a:t>
                </a:r>
                <a14:m>
                  <m:oMath xmlns:m="http://schemas.openxmlformats.org/officeDocument/2006/math">
                    <m:r>
                      <a:rPr lang="en-GB" i="1" dirty="0" smtClean="0">
                        <a:latin typeface="Cambria Math" panose="02040503050406030204" pitchFamily="18" charset="0"/>
                      </a:rPr>
                      <m:t>𝑄</m:t>
                    </m:r>
                    <m:r>
                      <a:rPr lang="en-GB" i="1" dirty="0" smtClean="0">
                        <a:latin typeface="Cambria Math" panose="02040503050406030204" pitchFamily="18" charset="0"/>
                      </a:rPr>
                      <m:t>(</m:t>
                    </m:r>
                    <m:r>
                      <a:rPr lang="en-GB" i="1" dirty="0" smtClean="0">
                        <a:latin typeface="Cambria Math" panose="02040503050406030204" pitchFamily="18" charset="0"/>
                      </a:rPr>
                      <m:t>𝑠</m:t>
                    </m:r>
                    <m:r>
                      <a:rPr lang="en-GB" i="1" dirty="0" smtClean="0">
                        <a:latin typeface="Cambria Math" panose="02040503050406030204" pitchFamily="18" charset="0"/>
                      </a:rPr>
                      <m:t>, </m:t>
                    </m:r>
                    <m:r>
                      <a:rPr lang="en-GB" i="1" dirty="0" smtClean="0">
                        <a:latin typeface="Cambria Math" panose="02040503050406030204" pitchFamily="18" charset="0"/>
                      </a:rPr>
                      <m:t>𝑎</m:t>
                    </m:r>
                    <m:r>
                      <a:rPr lang="en-GB" i="1" dirty="0" smtClean="0">
                        <a:latin typeface="Cambria Math" panose="02040503050406030204" pitchFamily="18" charset="0"/>
                      </a:rPr>
                      <m:t>)</m:t>
                    </m:r>
                  </m:oMath>
                </a14:m>
                <a:r>
                  <a:rPr lang="en-GB" dirty="0"/>
                  <a:t> for each possible action </a:t>
                </a:r>
                <a14:m>
                  <m:oMath xmlns:m="http://schemas.openxmlformats.org/officeDocument/2006/math">
                    <m:r>
                      <a:rPr lang="en-GB" i="1" dirty="0" smtClean="0">
                        <a:latin typeface="Cambria Math" panose="02040503050406030204" pitchFamily="18" charset="0"/>
                      </a:rPr>
                      <m:t>𝑎</m:t>
                    </m:r>
                  </m:oMath>
                </a14:m>
                <a:r>
                  <a:rPr lang="en-GB" dirty="0"/>
                  <a:t>.</a:t>
                </a:r>
              </a:p>
              <a:p>
                <a:pPr>
                  <a:buFont typeface="Arial" panose="020B0604020202020204" pitchFamily="34" charset="0"/>
                  <a:buChar char="•"/>
                </a:pPr>
                <a:endParaRPr lang="en-GB" dirty="0"/>
              </a:p>
              <a:p>
                <a:pPr>
                  <a:buFont typeface="Arial" panose="020B0604020202020204" pitchFamily="34" charset="0"/>
                  <a:buChar char="•"/>
                </a:pPr>
                <a:endParaRPr lang="en-GB" dirty="0"/>
              </a:p>
              <a:p>
                <a:endParaRPr lang="en-GB" dirty="0"/>
              </a:p>
            </p:txBody>
          </p:sp>
        </mc:Choice>
        <mc:Fallback xmlns="">
          <p:sp>
            <p:nvSpPr>
              <p:cNvPr id="5" name="Content Placeholder 4">
                <a:extLst>
                  <a:ext uri="{FF2B5EF4-FFF2-40B4-BE49-F238E27FC236}">
                    <a16:creationId xmlns:a16="http://schemas.microsoft.com/office/drawing/2014/main" id="{D30E5E52-D95E-25FF-C464-7B0A0005A664}"/>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graphicFrame>
            <p:nvGraphicFramePr>
              <p:cNvPr id="7" name="Diagram 6">
                <a:extLst>
                  <a:ext uri="{FF2B5EF4-FFF2-40B4-BE49-F238E27FC236}">
                    <a16:creationId xmlns:a16="http://schemas.microsoft.com/office/drawing/2014/main" id="{489E9CE7-F5B4-AD4C-EFF6-309476B8FB98}"/>
                  </a:ext>
                </a:extLst>
              </p:cNvPr>
              <p:cNvGraphicFramePr/>
              <p:nvPr/>
            </p:nvGraphicFramePr>
            <p:xfrm>
              <a:off x="6172202" y="2917371"/>
              <a:ext cx="5671455" cy="394062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Choice>
        <mc:Fallback xmlns="">
          <p:graphicFrame>
            <p:nvGraphicFramePr>
              <p:cNvPr id="7" name="Diagram 6">
                <a:extLst>
                  <a:ext uri="{FF2B5EF4-FFF2-40B4-BE49-F238E27FC236}">
                    <a16:creationId xmlns:a16="http://schemas.microsoft.com/office/drawing/2014/main" id="{489E9CE7-F5B4-AD4C-EFF6-309476B8FB98}"/>
                  </a:ext>
                </a:extLst>
              </p:cNvPr>
              <p:cNvGraphicFramePr/>
              <p:nvPr/>
            </p:nvGraphicFramePr>
            <p:xfrm>
              <a:off x="6172202" y="2917371"/>
              <a:ext cx="5671455" cy="394062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mc:Fallback>
      </mc:AlternateContent>
    </p:spTree>
    <p:extLst>
      <p:ext uri="{BB962C8B-B14F-4D97-AF65-F5344CB8AC3E}">
        <p14:creationId xmlns:p14="http://schemas.microsoft.com/office/powerpoint/2010/main" val="210999419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4BDAC-2462-4BB4-96E4-05B65C7DECFC}"/>
              </a:ext>
            </a:extLst>
          </p:cNvPr>
          <p:cNvSpPr>
            <a:spLocks noGrp="1"/>
          </p:cNvSpPr>
          <p:nvPr>
            <p:ph type="title"/>
          </p:nvPr>
        </p:nvSpPr>
        <p:spPr/>
        <p:txBody>
          <a:bodyPr/>
          <a:lstStyle/>
          <a:p>
            <a:r>
              <a:rPr lang="en-US" dirty="0"/>
              <a:t>A quick word on actor-critic methods</a:t>
            </a:r>
            <a:br>
              <a:rPr lang="en-US" dirty="0"/>
            </a:br>
            <a:r>
              <a:rPr lang="en-US" dirty="0"/>
              <a:t>(more advanced stuff, out of scope)</a:t>
            </a:r>
            <a:endParaRPr lang="en-GB" dirty="0"/>
          </a:p>
        </p:txBody>
      </p:sp>
      <p:sp>
        <p:nvSpPr>
          <p:cNvPr id="3" name="Content Placeholder 2">
            <a:extLst>
              <a:ext uri="{FF2B5EF4-FFF2-40B4-BE49-F238E27FC236}">
                <a16:creationId xmlns:a16="http://schemas.microsoft.com/office/drawing/2014/main" id="{B5F13A36-0FDB-4450-98AF-695E52976E5F}"/>
              </a:ext>
            </a:extLst>
          </p:cNvPr>
          <p:cNvSpPr>
            <a:spLocks noGrp="1"/>
          </p:cNvSpPr>
          <p:nvPr>
            <p:ph sz="half" idx="1"/>
          </p:nvPr>
        </p:nvSpPr>
        <p:spPr>
          <a:xfrm>
            <a:off x="838200" y="1825624"/>
            <a:ext cx="5181600" cy="5032375"/>
          </a:xfrm>
        </p:spPr>
        <p:txBody>
          <a:bodyPr/>
          <a:lstStyle/>
          <a:p>
            <a:pPr marL="0" indent="0">
              <a:buNone/>
            </a:pPr>
            <a:r>
              <a:rPr lang="en-US" dirty="0"/>
              <a:t>In Deep Q-learning, we realized that most RL problems cannot have their Q functions or rewards computed easily.</a:t>
            </a:r>
          </a:p>
          <a:p>
            <a:r>
              <a:rPr lang="en-US" b="1" dirty="0"/>
              <a:t>Additional suggestion: </a:t>
            </a:r>
            <a:r>
              <a:rPr lang="en-US" dirty="0"/>
              <a:t>Can the reward function always be computed? </a:t>
            </a:r>
            <a:r>
              <a:rPr lang="en-US" b="1" dirty="0"/>
              <a:t> </a:t>
            </a:r>
            <a:endParaRPr lang="en-GB" b="1" dirty="0"/>
          </a:p>
        </p:txBody>
      </p:sp>
      <p:pic>
        <p:nvPicPr>
          <p:cNvPr id="5" name="Picture 4">
            <a:extLst>
              <a:ext uri="{FF2B5EF4-FFF2-40B4-BE49-F238E27FC236}">
                <a16:creationId xmlns:a16="http://schemas.microsoft.com/office/drawing/2014/main" id="{593DE22D-EA30-44A3-AA82-774B9BAE68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13505" y="1955373"/>
            <a:ext cx="5267480" cy="3949651"/>
          </a:xfrm>
          <a:prstGeom prst="rect">
            <a:avLst/>
          </a:prstGeom>
        </p:spPr>
      </p:pic>
      <p:sp>
        <p:nvSpPr>
          <p:cNvPr id="6" name="TextBox 5">
            <a:extLst>
              <a:ext uri="{FF2B5EF4-FFF2-40B4-BE49-F238E27FC236}">
                <a16:creationId xmlns:a16="http://schemas.microsoft.com/office/drawing/2014/main" id="{0ED78952-8351-4FD9-9224-E458B0C5BD9F}"/>
              </a:ext>
            </a:extLst>
          </p:cNvPr>
          <p:cNvSpPr txBox="1"/>
          <p:nvPr/>
        </p:nvSpPr>
        <p:spPr>
          <a:xfrm>
            <a:off x="380999" y="6169709"/>
            <a:ext cx="11545277" cy="523220"/>
          </a:xfrm>
          <a:prstGeom prst="rect">
            <a:avLst/>
          </a:prstGeom>
          <a:noFill/>
        </p:spPr>
        <p:txBody>
          <a:bodyPr wrap="square">
            <a:spAutoFit/>
          </a:bodyPr>
          <a:lstStyle/>
          <a:p>
            <a:r>
              <a:rPr lang="en-US" sz="2800" b="1" dirty="0">
                <a:sym typeface="Wingdings" panose="05000000000000000000" pitchFamily="2" charset="2"/>
              </a:rPr>
              <a:t> </a:t>
            </a:r>
            <a:r>
              <a:rPr lang="en-US" sz="2800" b="1" dirty="0"/>
              <a:t>Replace more elements of the RL system with Deep Neural Networks.</a:t>
            </a:r>
          </a:p>
        </p:txBody>
      </p:sp>
    </p:spTree>
    <p:extLst>
      <p:ext uri="{BB962C8B-B14F-4D97-AF65-F5344CB8AC3E}">
        <p14:creationId xmlns:p14="http://schemas.microsoft.com/office/powerpoint/2010/main" val="27802818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CF01B4-9E4F-7315-2CA2-9854EAEF2FB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EE103E-CE4B-2B4B-79B9-872090713943}"/>
              </a:ext>
            </a:extLst>
          </p:cNvPr>
          <p:cNvSpPr>
            <a:spLocks noGrp="1"/>
          </p:cNvSpPr>
          <p:nvPr>
            <p:ph type="title"/>
          </p:nvPr>
        </p:nvSpPr>
        <p:spPr/>
        <p:txBody>
          <a:bodyPr/>
          <a:lstStyle/>
          <a:p>
            <a:r>
              <a:rPr lang="en-US" dirty="0"/>
              <a:t>A quick word on actor-critic methods</a:t>
            </a:r>
            <a:br>
              <a:rPr lang="en-US" dirty="0"/>
            </a:br>
            <a:r>
              <a:rPr lang="en-US" dirty="0"/>
              <a:t>(more advanced stuff, out of scope)</a:t>
            </a:r>
            <a:endParaRPr lang="en-GB"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39C3C7AA-EA4A-530E-5375-A5A825A2F1C2}"/>
                  </a:ext>
                </a:extLst>
              </p:cNvPr>
              <p:cNvSpPr>
                <a:spLocks noGrp="1"/>
              </p:cNvSpPr>
              <p:nvPr>
                <p:ph idx="1"/>
              </p:nvPr>
            </p:nvSpPr>
            <p:spPr>
              <a:xfrm>
                <a:off x="838200" y="1825624"/>
                <a:ext cx="11114314" cy="5032375"/>
              </a:xfrm>
            </p:spPr>
            <p:txBody>
              <a:bodyPr>
                <a:normAutofit/>
              </a:bodyPr>
              <a:lstStyle/>
              <a:p>
                <a:pPr marL="0" indent="0">
                  <a:buNone/>
                </a:pPr>
                <a:r>
                  <a:rPr lang="en-US" b="1" dirty="0"/>
                  <a:t>Definition (</a:t>
                </a:r>
                <a:r>
                  <a:rPr lang="en-US" b="1" dirty="0">
                    <a:solidFill>
                      <a:srgbClr val="00B050"/>
                    </a:solidFill>
                  </a:rPr>
                  <a:t>actor-critic</a:t>
                </a:r>
                <a:r>
                  <a:rPr lang="en-US" b="1" dirty="0"/>
                  <a:t>):</a:t>
                </a:r>
              </a:p>
              <a:p>
                <a:pPr marL="0" indent="0">
                  <a:buNone/>
                </a:pPr>
                <a:r>
                  <a:rPr lang="en-US" dirty="0"/>
                  <a:t>Actor-critic algorithms consist of two components.</a:t>
                </a:r>
              </a:p>
              <a:p>
                <a:r>
                  <a:rPr lang="en-US" b="1" dirty="0"/>
                  <a:t>Actor: </a:t>
                </a:r>
                <a:r>
                  <a:rPr lang="en-US" dirty="0"/>
                  <a:t>a NN, whose purpose is to produce actions in response to given states, i.e. a policy. Can be trained as in Deep </a:t>
                </a:r>
                <a14:m>
                  <m:oMath xmlns:m="http://schemas.openxmlformats.org/officeDocument/2006/math">
                    <m:r>
                      <a:rPr lang="en-US" i="1" dirty="0" smtClean="0">
                        <a:latin typeface="Cambria Math" panose="02040503050406030204" pitchFamily="18" charset="0"/>
                      </a:rPr>
                      <m:t>𝑄</m:t>
                    </m:r>
                  </m:oMath>
                </a14:m>
                <a:r>
                  <a:rPr lang="en-US" dirty="0"/>
                  <a:t>-learning or REINFORCE.</a:t>
                </a:r>
              </a:p>
              <a:p>
                <a:r>
                  <a:rPr lang="en-US" b="1" dirty="0"/>
                  <a:t>Critic: </a:t>
                </a:r>
                <a:r>
                  <a:rPr lang="en-US" dirty="0"/>
                  <a:t>a NN, whose purpose is to evaluate the quality of the selected actions and suggesting directions for improvement, by defining a reward function or a </a:t>
                </a:r>
                <a14:m>
                  <m:oMath xmlns:m="http://schemas.openxmlformats.org/officeDocument/2006/math">
                    <m:r>
                      <a:rPr lang="en-US" i="1" dirty="0" smtClean="0">
                        <a:latin typeface="Cambria Math" panose="02040503050406030204" pitchFamily="18" charset="0"/>
                      </a:rPr>
                      <m:t>𝑄</m:t>
                    </m:r>
                  </m:oMath>
                </a14:m>
                <a:r>
                  <a:rPr lang="en-US" dirty="0"/>
                  <a:t> function or could replace </a:t>
                </a:r>
                <a:r>
                  <a:rPr lang="en-US"/>
                  <a:t>human feedback.</a:t>
                </a:r>
                <a:endParaRPr lang="en-US" dirty="0"/>
              </a:p>
              <a:p>
                <a:pPr marL="0" indent="0">
                  <a:buNone/>
                </a:pPr>
                <a:r>
                  <a:rPr lang="en-US" dirty="0"/>
                  <a:t>In a sense, </a:t>
                </a:r>
                <a:r>
                  <a:rPr lang="en-US" b="1" dirty="0">
                    <a:solidFill>
                      <a:srgbClr val="FF0000"/>
                    </a:solidFill>
                  </a:rPr>
                  <a:t>similar to the Generator-Critic pair</a:t>
                </a:r>
                <a:r>
                  <a:rPr lang="en-US" dirty="0">
                    <a:solidFill>
                      <a:srgbClr val="FF0000"/>
                    </a:solidFill>
                  </a:rPr>
                  <a:t> </a:t>
                </a:r>
                <a:r>
                  <a:rPr lang="en-US" dirty="0"/>
                  <a:t>of the Wasserstein GANs!</a:t>
                </a:r>
              </a:p>
              <a:p>
                <a:r>
                  <a:rPr lang="en-US" b="1" dirty="0"/>
                  <a:t>Generator: </a:t>
                </a:r>
                <a:r>
                  <a:rPr lang="en-US" dirty="0"/>
                  <a:t>produce fake images.</a:t>
                </a:r>
              </a:p>
              <a:p>
                <a:r>
                  <a:rPr lang="en-US" b="1" dirty="0"/>
                  <a:t>Critic: </a:t>
                </a:r>
                <a:r>
                  <a:rPr lang="en-US" dirty="0"/>
                  <a:t>evaluate said images.</a:t>
                </a:r>
              </a:p>
              <a:p>
                <a:pPr marL="0" indent="0">
                  <a:buNone/>
                </a:pPr>
                <a:endParaRPr lang="en-GB" b="1" dirty="0"/>
              </a:p>
            </p:txBody>
          </p:sp>
        </mc:Choice>
        <mc:Fallback>
          <p:sp>
            <p:nvSpPr>
              <p:cNvPr id="3" name="Content Placeholder 2">
                <a:extLst>
                  <a:ext uri="{FF2B5EF4-FFF2-40B4-BE49-F238E27FC236}">
                    <a16:creationId xmlns:a16="http://schemas.microsoft.com/office/drawing/2014/main" id="{39C3C7AA-EA4A-530E-5375-A5A825A2F1C2}"/>
                  </a:ext>
                </a:extLst>
              </p:cNvPr>
              <p:cNvSpPr>
                <a:spLocks noGrp="1" noRot="1" noChangeAspect="1" noMove="1" noResize="1" noEditPoints="1" noAdjustHandles="1" noChangeArrowheads="1" noChangeShapeType="1" noTextEdit="1"/>
              </p:cNvSpPr>
              <p:nvPr>
                <p:ph idx="1"/>
              </p:nvPr>
            </p:nvSpPr>
            <p:spPr>
              <a:xfrm>
                <a:off x="838200" y="1825624"/>
                <a:ext cx="11114314" cy="5032375"/>
              </a:xfrm>
              <a:blipFill>
                <a:blip r:embed="rId2"/>
                <a:stretch>
                  <a:fillRect l="-1152" t="-1937"/>
                </a:stretch>
              </a:blipFill>
            </p:spPr>
            <p:txBody>
              <a:bodyPr/>
              <a:lstStyle/>
              <a:p>
                <a:r>
                  <a:rPr lang="en-GB">
                    <a:noFill/>
                  </a:rPr>
                  <a:t> </a:t>
                </a:r>
              </a:p>
            </p:txBody>
          </p:sp>
        </mc:Fallback>
      </mc:AlternateContent>
    </p:spTree>
    <p:extLst>
      <p:ext uri="{BB962C8B-B14F-4D97-AF65-F5344CB8AC3E}">
        <p14:creationId xmlns:p14="http://schemas.microsoft.com/office/powerpoint/2010/main" val="35495751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4BDAC-2462-4BB4-96E4-05B65C7DECFC}"/>
              </a:ext>
            </a:extLst>
          </p:cNvPr>
          <p:cNvSpPr>
            <a:spLocks noGrp="1"/>
          </p:cNvSpPr>
          <p:nvPr>
            <p:ph type="title"/>
          </p:nvPr>
        </p:nvSpPr>
        <p:spPr/>
        <p:txBody>
          <a:bodyPr/>
          <a:lstStyle/>
          <a:p>
            <a:r>
              <a:rPr lang="en-US" dirty="0"/>
              <a:t>From Deep Q learning to actor-critic</a:t>
            </a:r>
            <a:endParaRPr lang="en-GB" dirty="0"/>
          </a:p>
        </p:txBody>
      </p:sp>
      <p:pic>
        <p:nvPicPr>
          <p:cNvPr id="7" name="Picture 6">
            <a:extLst>
              <a:ext uri="{FF2B5EF4-FFF2-40B4-BE49-F238E27FC236}">
                <a16:creationId xmlns:a16="http://schemas.microsoft.com/office/drawing/2014/main" id="{6C54BEDF-4609-476A-93F5-73FFC59B40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33968" y="2512692"/>
            <a:ext cx="5947508" cy="3456551"/>
          </a:xfrm>
          <a:prstGeom prst="rect">
            <a:avLst/>
          </a:prstGeom>
        </p:spPr>
      </p:pic>
      <p:pic>
        <p:nvPicPr>
          <p:cNvPr id="9" name="Picture 8">
            <a:extLst>
              <a:ext uri="{FF2B5EF4-FFF2-40B4-BE49-F238E27FC236}">
                <a16:creationId xmlns:a16="http://schemas.microsoft.com/office/drawing/2014/main" id="{3EB7B7DC-034C-4FB5-B882-3FF15ED627AA}"/>
              </a:ext>
            </a:extLst>
          </p:cNvPr>
          <p:cNvPicPr>
            <a:picLocks noChangeAspect="1"/>
          </p:cNvPicPr>
          <p:nvPr/>
        </p:nvPicPr>
        <p:blipFill rotWithShape="1">
          <a:blip r:embed="rId3">
            <a:extLst>
              <a:ext uri="{28A0092B-C50C-407E-A947-70E740481C1C}">
                <a14:useLocalDpi xmlns:a14="http://schemas.microsoft.com/office/drawing/2010/main" val="0"/>
              </a:ext>
            </a:extLst>
          </a:blip>
          <a:srcRect l="17334" t="35122" r="11160"/>
          <a:stretch/>
        </p:blipFill>
        <p:spPr>
          <a:xfrm>
            <a:off x="110524" y="2913427"/>
            <a:ext cx="5985475" cy="3055816"/>
          </a:xfrm>
          <a:prstGeom prst="rect">
            <a:avLst/>
          </a:prstGeom>
        </p:spPr>
      </p:pic>
    </p:spTree>
    <p:extLst>
      <p:ext uri="{BB962C8B-B14F-4D97-AF65-F5344CB8AC3E}">
        <p14:creationId xmlns:p14="http://schemas.microsoft.com/office/powerpoint/2010/main" val="413646644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624C2A-4E87-73E1-6625-4452995CB0B3}"/>
            </a:ext>
          </a:extLst>
        </p:cNvPr>
        <p:cNvGrpSpPr/>
        <p:nvPr/>
      </p:nvGrpSpPr>
      <p:grpSpPr>
        <a:xfrm>
          <a:off x="0" y="0"/>
          <a:ext cx="0" cy="0"/>
          <a:chOff x="0" y="0"/>
          <a:chExt cx="0" cy="0"/>
        </a:xfrm>
      </p:grpSpPr>
      <p:pic>
        <p:nvPicPr>
          <p:cNvPr id="12" name="Picture 11" descr="A screenshot of a computer screen&#10;&#10;AI-generated content may be incorrect.">
            <a:extLst>
              <a:ext uri="{FF2B5EF4-FFF2-40B4-BE49-F238E27FC236}">
                <a16:creationId xmlns:a16="http://schemas.microsoft.com/office/drawing/2014/main" id="{609FF20E-9C15-63B4-6F64-04A9A161CF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07756" y="1414161"/>
            <a:ext cx="9176488" cy="5443839"/>
          </a:xfrm>
          <a:prstGeom prst="rect">
            <a:avLst/>
          </a:prstGeom>
        </p:spPr>
      </p:pic>
      <p:sp>
        <p:nvSpPr>
          <p:cNvPr id="13" name="Title 1">
            <a:extLst>
              <a:ext uri="{FF2B5EF4-FFF2-40B4-BE49-F238E27FC236}">
                <a16:creationId xmlns:a16="http://schemas.microsoft.com/office/drawing/2014/main" id="{D9B3CC16-4A16-DDE6-667D-18C80F81B678}"/>
              </a:ext>
            </a:extLst>
          </p:cNvPr>
          <p:cNvSpPr>
            <a:spLocks noGrp="1"/>
          </p:cNvSpPr>
          <p:nvPr>
            <p:ph type="title"/>
          </p:nvPr>
        </p:nvSpPr>
        <p:spPr>
          <a:xfrm>
            <a:off x="838200" y="365125"/>
            <a:ext cx="10515600" cy="1325563"/>
          </a:xfrm>
        </p:spPr>
        <p:txBody>
          <a:bodyPr/>
          <a:lstStyle/>
          <a:p>
            <a:r>
              <a:rPr lang="en-GB" dirty="0"/>
              <a:t>Actor-critic for ChatGPT fine-tuning? (Step 3)</a:t>
            </a:r>
          </a:p>
        </p:txBody>
      </p:sp>
    </p:spTree>
    <p:extLst>
      <p:ext uri="{BB962C8B-B14F-4D97-AF65-F5344CB8AC3E}">
        <p14:creationId xmlns:p14="http://schemas.microsoft.com/office/powerpoint/2010/main" val="289481636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9DEB10-2C59-4180-9DB9-9AC8C6C70794}"/>
              </a:ext>
            </a:extLst>
          </p:cNvPr>
          <p:cNvSpPr>
            <a:spLocks noGrp="1"/>
          </p:cNvSpPr>
          <p:nvPr>
            <p:ph type="title"/>
          </p:nvPr>
        </p:nvSpPr>
        <p:spPr/>
        <p:txBody>
          <a:bodyPr/>
          <a:lstStyle/>
          <a:p>
            <a:r>
              <a:rPr lang="en-US" dirty="0"/>
              <a:t>Markov Decision Processes</a:t>
            </a:r>
            <a:br>
              <a:rPr lang="en-US" dirty="0"/>
            </a:br>
            <a:r>
              <a:rPr lang="en-US" dirty="0"/>
              <a:t>(more advanced stuff, out of scope)</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07841EE-F13C-450A-A632-96CA0282BBA9}"/>
                  </a:ext>
                </a:extLst>
              </p:cNvPr>
              <p:cNvSpPr>
                <a:spLocks noGrp="1"/>
              </p:cNvSpPr>
              <p:nvPr>
                <p:ph idx="1"/>
              </p:nvPr>
            </p:nvSpPr>
            <p:spPr>
              <a:xfrm>
                <a:off x="838200" y="1825624"/>
                <a:ext cx="10515600" cy="5032375"/>
              </a:xfrm>
            </p:spPr>
            <p:txBody>
              <a:bodyPr/>
              <a:lstStyle/>
              <a:p>
                <a:pPr marL="0" indent="0">
                  <a:buNone/>
                </a:pPr>
                <a:r>
                  <a:rPr lang="en-US" dirty="0"/>
                  <a:t>Sometimes, the transition from state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𝑡</m:t>
                        </m:r>
                      </m:sub>
                    </m:sSub>
                  </m:oMath>
                </a14:m>
                <a:r>
                  <a:rPr lang="en-GB" dirty="0"/>
                  <a:t> to next state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𝑡</m:t>
                        </m:r>
                        <m:r>
                          <a:rPr lang="en-US" b="0" i="1" smtClean="0">
                            <a:latin typeface="Cambria Math" panose="02040503050406030204" pitchFamily="18" charset="0"/>
                          </a:rPr>
                          <m:t>+1</m:t>
                        </m:r>
                      </m:sub>
                    </m:sSub>
                  </m:oMath>
                </a14:m>
                <a:r>
                  <a:rPr lang="en-GB" dirty="0"/>
                  <a:t>, following from action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𝑡</m:t>
                        </m:r>
                      </m:sub>
                    </m:sSub>
                  </m:oMath>
                </a14:m>
                <a:r>
                  <a:rPr lang="en-GB" dirty="0"/>
                  <a:t>, will not always be </a:t>
                </a:r>
                <a:r>
                  <a:rPr lang="en-GB" b="1" dirty="0"/>
                  <a:t>deterministic</a:t>
                </a:r>
                <a:r>
                  <a:rPr lang="en-GB" dirty="0"/>
                  <a:t>.</a:t>
                </a:r>
              </a:p>
              <a:p>
                <a:r>
                  <a:rPr lang="en-GB" dirty="0"/>
                  <a:t>In that case, we have to define some system dynamics, as below.</a:t>
                </a:r>
              </a:p>
              <a:p>
                <a:endParaRPr lang="en-GB"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m:t>
                      </m:r>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𝑠</m:t>
                              </m:r>
                            </m:e>
                            <m:sup>
                              <m:r>
                                <a:rPr lang="en-US" b="0" i="1" smtClean="0">
                                  <a:latin typeface="Cambria Math" panose="02040503050406030204" pitchFamily="18" charset="0"/>
                                </a:rPr>
                                <m:t>′</m:t>
                              </m:r>
                            </m:sup>
                          </m:sSup>
                          <m:r>
                            <a:rPr lang="en-US" b="0" i="1" smtClean="0">
                              <a:latin typeface="Cambria Math" panose="02040503050406030204" pitchFamily="18" charset="0"/>
                            </a:rPr>
                            <m:t>,</m:t>
                          </m:r>
                          <m:r>
                            <a:rPr lang="en-US" b="0" i="1" smtClean="0">
                              <a:latin typeface="Cambria Math" panose="02040503050406030204" pitchFamily="18" charset="0"/>
                            </a:rPr>
                            <m:t>𝑟</m:t>
                          </m:r>
                        </m:e>
                        <m:e>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e>
                      </m:d>
                      <m:r>
                        <a:rPr lang="en-US" b="0" i="1" smtClean="0">
                          <a:latin typeface="Cambria Math" panose="02040503050406030204" pitchFamily="18" charset="0"/>
                        </a:rPr>
                        <m:t>=</m:t>
                      </m:r>
                      <m:r>
                        <a:rPr lang="en-US" b="0" i="1" smtClean="0">
                          <a:latin typeface="Cambria Math" panose="02040503050406030204" pitchFamily="18" charset="0"/>
                        </a:rPr>
                        <m:t>𝑃</m:t>
                      </m:r>
                      <m:d>
                        <m:dPr>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𝑠</m:t>
                              </m:r>
                            </m:e>
                            <m:sup>
                              <m:r>
                                <a:rPr lang="en-US" b="0" i="1" smtClean="0">
                                  <a:latin typeface="Cambria Math" panose="02040503050406030204" pitchFamily="18" charset="0"/>
                                </a:rPr>
                                <m:t>′</m:t>
                              </m:r>
                            </m:sup>
                          </m:sSup>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𝑡</m:t>
                              </m:r>
                            </m:sub>
                          </m:sSub>
                          <m:r>
                            <a:rPr lang="en-US" b="0" i="1" smtClean="0">
                              <a:latin typeface="Cambria Math" panose="02040503050406030204" pitchFamily="18" charset="0"/>
                            </a:rPr>
                            <m:t>=</m:t>
                          </m:r>
                          <m:r>
                            <a:rPr lang="en-US" b="0" i="1" smtClean="0">
                              <a:latin typeface="Cambria Math" panose="02040503050406030204" pitchFamily="18" charset="0"/>
                            </a:rPr>
                            <m:t>𝑟</m:t>
                          </m:r>
                          <m:r>
                            <a:rPr lang="en-US" b="0" i="1" smtClean="0">
                              <a:latin typeface="Cambria Math" panose="02040503050406030204" pitchFamily="18" charset="0"/>
                            </a:rPr>
                            <m:t> </m:t>
                          </m:r>
                        </m:e>
                      </m:d>
                      <m:sSub>
                        <m:sSubPr>
                          <m:ctrlPr>
                            <a:rPr lang="en-US" b="0" i="1" smtClean="0">
                              <a:latin typeface="Cambria Math" panose="02040503050406030204" pitchFamily="18" charset="0"/>
                            </a:rPr>
                          </m:ctrlPr>
                        </m:sSubPr>
                        <m:e>
                          <m:r>
                            <a:rPr lang="en-US" b="0" i="1" smtClean="0">
                              <a:latin typeface="Cambria Math" panose="02040503050406030204" pitchFamily="18" charset="0"/>
                            </a:rPr>
                            <m:t> </m:t>
                          </m:r>
                          <m:r>
                            <a:rPr lang="en-US" b="0" i="1" smtClean="0">
                              <a:latin typeface="Cambria Math" panose="02040503050406030204" pitchFamily="18" charset="0"/>
                            </a:rPr>
                            <m:t>𝑠</m:t>
                          </m:r>
                        </m:e>
                        <m:sub>
                          <m:r>
                            <a:rPr lang="en-US" b="0" i="1" smtClean="0">
                              <a:latin typeface="Cambria Math" panose="02040503050406030204" pitchFamily="18" charset="0"/>
                            </a:rPr>
                            <m:t>𝑡</m:t>
                          </m:r>
                        </m:sub>
                      </m:sSub>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𝑡</m:t>
                          </m:r>
                        </m:sub>
                      </m:sSub>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oMath>
                  </m:oMathPara>
                </a14:m>
                <a:endParaRPr lang="en-GB" dirty="0"/>
              </a:p>
              <a:p>
                <a:pPr marL="0" indent="0">
                  <a:buNone/>
                </a:pPr>
                <a:endParaRPr lang="en-GB" dirty="0"/>
              </a:p>
              <a:p>
                <a:r>
                  <a:rPr lang="en-GB" dirty="0"/>
                  <a:t>Similar to our previous problem, with a stochastic twist.</a:t>
                </a:r>
              </a:p>
              <a:p>
                <a:r>
                  <a:rPr lang="en-GB" dirty="0"/>
                  <a:t>It is called a Markov Decision Process (MDP) problem.</a:t>
                </a:r>
              </a:p>
            </p:txBody>
          </p:sp>
        </mc:Choice>
        <mc:Fallback xmlns="">
          <p:sp>
            <p:nvSpPr>
              <p:cNvPr id="3" name="Content Placeholder 2">
                <a:extLst>
                  <a:ext uri="{FF2B5EF4-FFF2-40B4-BE49-F238E27FC236}">
                    <a16:creationId xmlns:a16="http://schemas.microsoft.com/office/drawing/2014/main" id="{A07841EE-F13C-450A-A632-96CA0282BBA9}"/>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217" t="-1937"/>
                </a:stretch>
              </a:blipFill>
            </p:spPr>
            <p:txBody>
              <a:bodyPr/>
              <a:lstStyle/>
              <a:p>
                <a:r>
                  <a:rPr lang="en-GB">
                    <a:noFill/>
                  </a:rPr>
                  <a:t> </a:t>
                </a:r>
              </a:p>
            </p:txBody>
          </p:sp>
        </mc:Fallback>
      </mc:AlternateContent>
    </p:spTree>
    <p:extLst>
      <p:ext uri="{BB962C8B-B14F-4D97-AF65-F5344CB8AC3E}">
        <p14:creationId xmlns:p14="http://schemas.microsoft.com/office/powerpoint/2010/main" val="387554313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9DEB10-2C59-4180-9DB9-9AC8C6C70794}"/>
              </a:ext>
            </a:extLst>
          </p:cNvPr>
          <p:cNvSpPr>
            <a:spLocks noGrp="1"/>
          </p:cNvSpPr>
          <p:nvPr>
            <p:ph type="title"/>
          </p:nvPr>
        </p:nvSpPr>
        <p:spPr/>
        <p:txBody>
          <a:bodyPr/>
          <a:lstStyle/>
          <a:p>
            <a:r>
              <a:rPr lang="en-US" dirty="0"/>
              <a:t>Markov Decision Processes</a:t>
            </a:r>
            <a:br>
              <a:rPr lang="en-US" dirty="0"/>
            </a:br>
            <a:r>
              <a:rPr lang="en-US" dirty="0"/>
              <a:t>(more advanced stuff, out of scope)</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07841EE-F13C-450A-A632-96CA0282BBA9}"/>
                  </a:ext>
                </a:extLst>
              </p:cNvPr>
              <p:cNvSpPr>
                <a:spLocks noGrp="1"/>
              </p:cNvSpPr>
              <p:nvPr>
                <p:ph idx="1"/>
              </p:nvPr>
            </p:nvSpPr>
            <p:spPr>
              <a:xfrm>
                <a:off x="838200" y="1825624"/>
                <a:ext cx="10515600" cy="5032375"/>
              </a:xfrm>
            </p:spPr>
            <p:txBody>
              <a:bodyPr/>
              <a:lstStyle/>
              <a:p>
                <a:r>
                  <a:rPr lang="en-US" dirty="0"/>
                  <a:t>In MDPs, all the previous formulas have to be reworked to account for the stochastic aspect of the problem.</a:t>
                </a:r>
              </a:p>
              <a:p>
                <a:endParaRPr lang="en-US" dirty="0"/>
              </a:p>
              <a:p>
                <a:pPr marL="0" indent="0">
                  <a:buNone/>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𝑉</m:t>
                          </m:r>
                        </m:e>
                        <m:sub>
                          <m:r>
                            <a:rPr lang="en-US" b="0" i="1" smtClean="0">
                              <a:latin typeface="Cambria Math" panose="02040503050406030204" pitchFamily="18" charset="0"/>
                            </a:rPr>
                            <m:t>𝑡</m:t>
                          </m:r>
                        </m:sub>
                        <m:sup>
                          <m:r>
                            <a:rPr lang="en-US" b="0" i="1" smtClean="0">
                              <a:latin typeface="Cambria Math" panose="02040503050406030204" pitchFamily="18" charset="0"/>
                            </a:rPr>
                            <m:t>𝜋</m:t>
                          </m:r>
                        </m:sup>
                      </m:sSubSup>
                      <m:d>
                        <m:dPr>
                          <m:ctrlPr>
                            <a:rPr lang="en-US" b="0" i="1" smtClean="0">
                              <a:latin typeface="Cambria Math" panose="02040503050406030204" pitchFamily="18" charset="0"/>
                            </a:rPr>
                          </m:ctrlPr>
                        </m:dPr>
                        <m:e>
                          <m:r>
                            <a:rPr lang="en-US" b="0" i="1" smtClean="0">
                              <a:latin typeface="Cambria Math" panose="02040503050406030204" pitchFamily="18" charset="0"/>
                            </a:rPr>
                            <m:t>𝑠</m:t>
                          </m:r>
                        </m:e>
                      </m:d>
                      <m:r>
                        <a:rPr lang="en-US" b="0" i="1" smtClean="0">
                          <a:latin typeface="Cambria Math" panose="02040503050406030204" pitchFamily="18" charset="0"/>
                        </a:rPr>
                        <m:t>=</m:t>
                      </m:r>
                      <m:r>
                        <a:rPr lang="en-US" b="0" i="1" smtClean="0">
                          <a:latin typeface="Cambria Math" panose="02040503050406030204" pitchFamily="18" charset="0"/>
                        </a:rPr>
                        <m:t>𝐸</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𝑡</m:t>
                              </m:r>
                            </m:sub>
                          </m:sSub>
                          <m:r>
                            <a:rPr lang="en-US" b="0" i="1" smtClean="0">
                              <a:latin typeface="Cambria Math" panose="02040503050406030204" pitchFamily="18" charset="0"/>
                            </a:rPr>
                            <m:t> </m:t>
                          </m:r>
                        </m:e>
                      </m:d>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𝑡</m:t>
                          </m:r>
                        </m:sub>
                      </m:sSub>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oMath>
                  </m:oMathPara>
                </a14:m>
                <a:endParaRPr lang="en-US" b="0" dirty="0"/>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𝑄</m:t>
                          </m:r>
                        </m:e>
                        <m:sub>
                          <m:r>
                            <a:rPr lang="en-US" b="0" i="1" smtClean="0">
                              <a:latin typeface="Cambria Math" panose="02040503050406030204" pitchFamily="18" charset="0"/>
                            </a:rPr>
                            <m:t>𝑡</m:t>
                          </m:r>
                        </m:sub>
                        <m:sup>
                          <m:r>
                            <a:rPr lang="en-US" b="0" i="1" smtClean="0">
                              <a:latin typeface="Cambria Math" panose="02040503050406030204" pitchFamily="18" charset="0"/>
                            </a:rPr>
                            <m:t>𝜋</m:t>
                          </m:r>
                        </m:sup>
                      </m:sSubSup>
                      <m:d>
                        <m:dPr>
                          <m:ctrlPr>
                            <a:rPr lang="en-US" b="0" i="1" smtClean="0">
                              <a:latin typeface="Cambria Math" panose="02040503050406030204" pitchFamily="18" charset="0"/>
                            </a:rPr>
                          </m:ctrlPr>
                        </m:dPr>
                        <m:e>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e>
                      </m:d>
                      <m:r>
                        <a:rPr lang="en-US" b="0" i="1" smtClean="0">
                          <a:latin typeface="Cambria Math" panose="02040503050406030204" pitchFamily="18" charset="0"/>
                        </a:rPr>
                        <m:t>=</m:t>
                      </m:r>
                      <m:r>
                        <a:rPr lang="en-US" b="0" i="1" smtClean="0">
                          <a:latin typeface="Cambria Math" panose="02040503050406030204" pitchFamily="18" charset="0"/>
                        </a:rPr>
                        <m:t>𝐸</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𝑡</m:t>
                              </m:r>
                            </m:sub>
                          </m:sSub>
                          <m:r>
                            <a:rPr lang="en-US" b="0" i="1" smtClean="0">
                              <a:latin typeface="Cambria Math" panose="02040503050406030204" pitchFamily="18" charset="0"/>
                            </a:rPr>
                            <m:t> </m:t>
                          </m:r>
                        </m:e>
                      </m:d>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𝑡</m:t>
                          </m:r>
                        </m:sub>
                      </m:sSub>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𝑡</m:t>
                          </m:r>
                        </m:sub>
                      </m:sSub>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oMath>
                  </m:oMathPara>
                </a14:m>
                <a:endParaRPr lang="en-GB" dirty="0"/>
              </a:p>
              <a:p>
                <a:pPr marL="0" indent="0">
                  <a:buNone/>
                </a:pPr>
                <a:endParaRPr lang="en-GB" dirty="0"/>
              </a:p>
              <a:p>
                <a:r>
                  <a:rPr lang="en-US" dirty="0"/>
                  <a:t>In MDPs, the </a:t>
                </a:r>
                <a14:m>
                  <m:oMath xmlns:m="http://schemas.openxmlformats.org/officeDocument/2006/math">
                    <m:r>
                      <a:rPr lang="en-US" i="1" dirty="0" smtClean="0">
                        <a:latin typeface="Cambria Math" panose="02040503050406030204" pitchFamily="18" charset="0"/>
                      </a:rPr>
                      <m:t>𝑄</m:t>
                    </m:r>
                  </m:oMath>
                </a14:m>
                <a:r>
                  <a:rPr lang="en-US" dirty="0"/>
                  <a:t> and </a:t>
                </a:r>
                <a14:m>
                  <m:oMath xmlns:m="http://schemas.openxmlformats.org/officeDocument/2006/math">
                    <m:r>
                      <a:rPr lang="en-US" i="1" dirty="0" smtClean="0">
                        <a:latin typeface="Cambria Math" panose="02040503050406030204" pitchFamily="18" charset="0"/>
                      </a:rPr>
                      <m:t>𝑉</m:t>
                    </m:r>
                  </m:oMath>
                </a14:m>
                <a:r>
                  <a:rPr lang="en-US" dirty="0"/>
                  <a:t> functions can still be learned from experience, but their Bellman equations change slightly, to account for the stochasticity.</a:t>
                </a:r>
              </a:p>
              <a:p>
                <a:pPr marL="0" indent="0">
                  <a:buNone/>
                </a:pPr>
                <a:endParaRPr lang="en-GB" dirty="0"/>
              </a:p>
            </p:txBody>
          </p:sp>
        </mc:Choice>
        <mc:Fallback xmlns="">
          <p:sp>
            <p:nvSpPr>
              <p:cNvPr id="3" name="Content Placeholder 2">
                <a:extLst>
                  <a:ext uri="{FF2B5EF4-FFF2-40B4-BE49-F238E27FC236}">
                    <a16:creationId xmlns:a16="http://schemas.microsoft.com/office/drawing/2014/main" id="{A07841EE-F13C-450A-A632-96CA0282BBA9}"/>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043" t="-1937" r="-1797"/>
                </a:stretch>
              </a:blipFill>
            </p:spPr>
            <p:txBody>
              <a:bodyPr/>
              <a:lstStyle/>
              <a:p>
                <a:r>
                  <a:rPr lang="en-GB">
                    <a:noFill/>
                  </a:rPr>
                  <a:t> </a:t>
                </a:r>
              </a:p>
            </p:txBody>
          </p:sp>
        </mc:Fallback>
      </mc:AlternateContent>
    </p:spTree>
    <p:extLst>
      <p:ext uri="{BB962C8B-B14F-4D97-AF65-F5344CB8AC3E}">
        <p14:creationId xmlns:p14="http://schemas.microsoft.com/office/powerpoint/2010/main" val="242112094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9DEB10-2C59-4180-9DB9-9AC8C6C70794}"/>
              </a:ext>
            </a:extLst>
          </p:cNvPr>
          <p:cNvSpPr>
            <a:spLocks noGrp="1"/>
          </p:cNvSpPr>
          <p:nvPr>
            <p:ph type="title"/>
          </p:nvPr>
        </p:nvSpPr>
        <p:spPr/>
        <p:txBody>
          <a:bodyPr/>
          <a:lstStyle/>
          <a:p>
            <a:r>
              <a:rPr lang="en-US" dirty="0"/>
              <a:t>Markov Decision Processes</a:t>
            </a:r>
            <a:br>
              <a:rPr lang="en-US" dirty="0"/>
            </a:br>
            <a:r>
              <a:rPr lang="en-US" dirty="0"/>
              <a:t>(more advanced stuff, out of scope)</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07841EE-F13C-450A-A632-96CA0282BBA9}"/>
                  </a:ext>
                </a:extLst>
              </p:cNvPr>
              <p:cNvSpPr>
                <a:spLocks noGrp="1"/>
              </p:cNvSpPr>
              <p:nvPr>
                <p:ph idx="1"/>
              </p:nvPr>
            </p:nvSpPr>
            <p:spPr>
              <a:xfrm>
                <a:off x="838200" y="1825624"/>
                <a:ext cx="10515600" cy="5032375"/>
              </a:xfrm>
            </p:spPr>
            <p:txBody>
              <a:bodyPr/>
              <a:lstStyle/>
              <a:p>
                <a:r>
                  <a:rPr lang="en-US" dirty="0"/>
                  <a:t>In MDPs, the </a:t>
                </a:r>
                <a14:m>
                  <m:oMath xmlns:m="http://schemas.openxmlformats.org/officeDocument/2006/math">
                    <m:r>
                      <a:rPr lang="en-US" i="1" dirty="0" smtClean="0">
                        <a:latin typeface="Cambria Math" panose="02040503050406030204" pitchFamily="18" charset="0"/>
                      </a:rPr>
                      <m:t>𝑄</m:t>
                    </m:r>
                  </m:oMath>
                </a14:m>
                <a:r>
                  <a:rPr lang="en-US" dirty="0"/>
                  <a:t> and </a:t>
                </a:r>
                <a14:m>
                  <m:oMath xmlns:m="http://schemas.openxmlformats.org/officeDocument/2006/math">
                    <m:r>
                      <a:rPr lang="en-US" i="1" dirty="0" smtClean="0">
                        <a:latin typeface="Cambria Math" panose="02040503050406030204" pitchFamily="18" charset="0"/>
                      </a:rPr>
                      <m:t>𝑉</m:t>
                    </m:r>
                  </m:oMath>
                </a14:m>
                <a:r>
                  <a:rPr lang="en-US" dirty="0"/>
                  <a:t> functions can still be learned from experience, but their Bellman equations change slightly, to account for the stochasticity.</a:t>
                </a:r>
              </a:p>
              <a:p>
                <a:endParaRPr lang="en-US" dirty="0"/>
              </a:p>
              <a:p>
                <a:pPr marL="0" indent="0">
                  <a:buNone/>
                </a:pPr>
                <a14:m>
                  <m:oMathPara xmlns:m="http://schemas.openxmlformats.org/officeDocument/2006/math">
                    <m:oMathParaPr>
                      <m:jc m:val="centerGroup"/>
                    </m:oMathParaPr>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𝑉</m:t>
                          </m:r>
                        </m:e>
                        <m:sub>
                          <m:r>
                            <a:rPr lang="en-US" i="1">
                              <a:latin typeface="Cambria Math" panose="02040503050406030204" pitchFamily="18" charset="0"/>
                            </a:rPr>
                            <m:t>𝑡</m:t>
                          </m:r>
                        </m:sub>
                        <m:sup>
                          <m:r>
                            <a:rPr lang="en-US" i="1">
                              <a:latin typeface="Cambria Math" panose="02040503050406030204" pitchFamily="18" charset="0"/>
                            </a:rPr>
                            <m:t>𝜋</m:t>
                          </m:r>
                        </m:sup>
                      </m:sSubSup>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r>
                        <a:rPr lang="en-US" i="1">
                          <a:latin typeface="Cambria Math" panose="02040503050406030204" pitchFamily="18" charset="0"/>
                        </a:rPr>
                        <m:t>𝐸</m:t>
                      </m:r>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𝑡</m:t>
                              </m:r>
                            </m:sub>
                          </m:sSub>
                          <m:r>
                            <a:rPr lang="en-US" i="1">
                              <a:latin typeface="Cambria Math" panose="02040503050406030204" pitchFamily="18" charset="0"/>
                            </a:rPr>
                            <m:t> </m:t>
                          </m:r>
                        </m:e>
                      </m:d>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𝑡</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oMath>
                  </m:oMathPara>
                </a14:m>
                <a:endParaRPr lang="en-US" dirty="0"/>
              </a:p>
              <a:p>
                <a:pPr marL="0" indent="0">
                  <a:buNone/>
                </a:pPr>
                <a14:m>
                  <m:oMathPara xmlns:m="http://schemas.openxmlformats.org/officeDocument/2006/math">
                    <m:oMathParaPr>
                      <m:jc m:val="centerGroup"/>
                    </m:oMathParaPr>
                    <m:oMath xmlns:m="http://schemas.openxmlformats.org/officeDocument/2006/math">
                      <m:sSubSup>
                        <m:sSubSupPr>
                          <m:ctrlPr>
                            <a:rPr lang="en-US" i="1" smtClean="0">
                              <a:latin typeface="Cambria Math" panose="02040503050406030204" pitchFamily="18" charset="0"/>
                            </a:rPr>
                          </m:ctrlPr>
                        </m:sSubSupPr>
                        <m:e>
                          <m:r>
                            <a:rPr lang="en-US" i="1">
                              <a:latin typeface="Cambria Math" panose="02040503050406030204" pitchFamily="18" charset="0"/>
                            </a:rPr>
                            <m:t>𝑉</m:t>
                          </m:r>
                        </m:e>
                        <m:sub>
                          <m:r>
                            <a:rPr lang="en-US" i="1">
                              <a:latin typeface="Cambria Math" panose="02040503050406030204" pitchFamily="18" charset="0"/>
                            </a:rPr>
                            <m:t>𝑡</m:t>
                          </m:r>
                        </m:sub>
                        <m:sup>
                          <m:r>
                            <a:rPr lang="en-US" i="1">
                              <a:latin typeface="Cambria Math" panose="02040503050406030204" pitchFamily="18" charset="0"/>
                            </a:rPr>
                            <m:t>𝜋</m:t>
                          </m:r>
                        </m:sup>
                      </m:sSubSup>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r>
                        <a:rPr lang="en-US" i="1">
                          <a:latin typeface="Cambria Math" panose="02040503050406030204" pitchFamily="18" charset="0"/>
                        </a:rPr>
                        <m:t>𝐸</m:t>
                      </m:r>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0" i="1" smtClean="0">
                                  <a:latin typeface="Cambria Math" panose="02040503050406030204" pitchFamily="18" charset="0"/>
                                </a:rPr>
                                <m:t>𝑅</m:t>
                              </m:r>
                            </m:e>
                            <m:sub>
                              <m:r>
                                <a:rPr lang="en-US" i="1">
                                  <a:latin typeface="Cambria Math" panose="02040503050406030204" pitchFamily="18" charset="0"/>
                                </a:rPr>
                                <m:t>𝑡</m:t>
                              </m:r>
                            </m:sub>
                          </m:sSub>
                          <m:r>
                            <a:rPr lang="en-US" b="0" i="1" smtClean="0">
                              <a:latin typeface="Cambria Math" panose="02040503050406030204" pitchFamily="18" charset="0"/>
                            </a:rPr>
                            <m:t>+</m:t>
                          </m:r>
                          <m:r>
                            <a:rPr lang="en-US" b="0" i="1" smtClean="0">
                              <a:latin typeface="Cambria Math" panose="02040503050406030204" pitchFamily="18" charset="0"/>
                            </a:rPr>
                            <m:t>𝛾</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i="1">
                              <a:latin typeface="Cambria Math" panose="02040503050406030204" pitchFamily="18" charset="0"/>
                            </a:rPr>
                            <m:t> </m:t>
                          </m:r>
                        </m:e>
                      </m:d>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𝑡</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oMath>
                  </m:oMathPara>
                </a14:m>
                <a:endParaRPr lang="en-US" dirty="0"/>
              </a:p>
              <a:p>
                <a:pPr marL="0" indent="0">
                  <a:buNone/>
                </a:pPr>
                <a14:m>
                  <m:oMathPara xmlns:m="http://schemas.openxmlformats.org/officeDocument/2006/math">
                    <m:oMathParaPr>
                      <m:jc m:val="centerGroup"/>
                    </m:oMathParaPr>
                    <m:oMath xmlns:m="http://schemas.openxmlformats.org/officeDocument/2006/math">
                      <m:sSubSup>
                        <m:sSubSupPr>
                          <m:ctrlPr>
                            <a:rPr lang="en-US" i="1" smtClean="0">
                              <a:latin typeface="Cambria Math" panose="02040503050406030204" pitchFamily="18" charset="0"/>
                            </a:rPr>
                          </m:ctrlPr>
                        </m:sSubSupPr>
                        <m:e>
                          <m:r>
                            <a:rPr lang="en-US" i="1">
                              <a:latin typeface="Cambria Math" panose="02040503050406030204" pitchFamily="18" charset="0"/>
                            </a:rPr>
                            <m:t>𝑉</m:t>
                          </m:r>
                        </m:e>
                        <m:sub>
                          <m:r>
                            <a:rPr lang="en-US" i="1">
                              <a:latin typeface="Cambria Math" panose="02040503050406030204" pitchFamily="18" charset="0"/>
                            </a:rPr>
                            <m:t>𝑡</m:t>
                          </m:r>
                        </m:sub>
                        <m:sup>
                          <m:r>
                            <a:rPr lang="en-US" i="1">
                              <a:latin typeface="Cambria Math" panose="02040503050406030204" pitchFamily="18" charset="0"/>
                            </a:rPr>
                            <m:t>𝜋</m:t>
                          </m:r>
                        </m:sup>
                      </m:sSubSup>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𝑎</m:t>
                          </m:r>
                        </m:sub>
                        <m:sup/>
                        <m:e>
                          <m:r>
                            <a:rPr lang="en-US" b="0" i="1" smtClean="0">
                              <a:latin typeface="Cambria Math" panose="02040503050406030204" pitchFamily="18" charset="0"/>
                            </a:rPr>
                            <m:t>𝜋</m:t>
                          </m:r>
                          <m:d>
                            <m:dPr>
                              <m:endChr m:val="|"/>
                              <m:ctrlPr>
                                <a:rPr lang="en-US" b="0" i="1" smtClean="0">
                                  <a:latin typeface="Cambria Math" panose="02040503050406030204" pitchFamily="18" charset="0"/>
                                </a:rPr>
                              </m:ctrlPr>
                            </m:dPr>
                            <m:e>
                              <m:r>
                                <a:rPr lang="en-US" b="0" i="1" smtClean="0">
                                  <a:latin typeface="Cambria Math" panose="02040503050406030204" pitchFamily="18" charset="0"/>
                                </a:rPr>
                                <m:t>𝑎</m:t>
                              </m:r>
                              <m:r>
                                <a:rPr lang="en-US" b="0" i="1" smtClean="0">
                                  <a:latin typeface="Cambria Math" panose="02040503050406030204" pitchFamily="18" charset="0"/>
                                </a:rPr>
                                <m:t> </m:t>
                              </m:r>
                            </m:e>
                          </m:d>
                          <m:r>
                            <a:rPr lang="en-US" b="0" i="1" smtClean="0">
                              <a:latin typeface="Cambria Math" panose="02040503050406030204" pitchFamily="18" charset="0"/>
                            </a:rPr>
                            <m:t> </m:t>
                          </m:r>
                          <m:r>
                            <a:rPr lang="en-US" b="0" i="1" smtClean="0">
                              <a:latin typeface="Cambria Math" panose="02040503050406030204" pitchFamily="18" charset="0"/>
                            </a:rPr>
                            <m:t>𝑠</m:t>
                          </m:r>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𝑠</m:t>
                              </m:r>
                              <m:r>
                                <a:rPr lang="en-US" b="0" i="1" smtClean="0">
                                  <a:latin typeface="Cambria Math" panose="02040503050406030204" pitchFamily="18" charset="0"/>
                                </a:rPr>
                                <m:t>′</m:t>
                              </m:r>
                            </m:sub>
                            <m:sup/>
                            <m:e>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𝑟</m:t>
                                  </m:r>
                                </m:sub>
                                <m:sup/>
                                <m:e>
                                  <m:r>
                                    <a:rPr lang="en-US" b="0" i="1" smtClean="0">
                                      <a:latin typeface="Cambria Math" panose="02040503050406030204" pitchFamily="18" charset="0"/>
                                    </a:rPr>
                                    <m:t>𝑝</m:t>
                                  </m:r>
                                  <m:d>
                                    <m:dPr>
                                      <m:endChr m:val="|"/>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𝑠</m:t>
                                          </m:r>
                                        </m:e>
                                        <m:sup>
                                          <m:r>
                                            <a:rPr lang="en-US" b="0" i="1" smtClean="0">
                                              <a:latin typeface="Cambria Math" panose="02040503050406030204" pitchFamily="18" charset="0"/>
                                            </a:rPr>
                                            <m:t>′</m:t>
                                          </m:r>
                                        </m:sup>
                                      </m:sSup>
                                      <m:r>
                                        <a:rPr lang="en-US" b="0" i="1" smtClean="0">
                                          <a:latin typeface="Cambria Math" panose="02040503050406030204" pitchFamily="18" charset="0"/>
                                        </a:rPr>
                                        <m:t>, </m:t>
                                      </m:r>
                                      <m:r>
                                        <a:rPr lang="en-US" b="0" i="1" smtClean="0">
                                          <a:latin typeface="Cambria Math" panose="02040503050406030204" pitchFamily="18" charset="0"/>
                                        </a:rPr>
                                        <m:t>𝑟</m:t>
                                      </m:r>
                                      <m:r>
                                        <a:rPr lang="en-US" b="0" i="1" smtClean="0">
                                          <a:latin typeface="Cambria Math" panose="02040503050406030204" pitchFamily="18" charset="0"/>
                                        </a:rPr>
                                        <m:t> </m:t>
                                      </m:r>
                                    </m:e>
                                  </m:d>
                                  <m:r>
                                    <a:rPr lang="en-US" b="0" i="1" smtClean="0">
                                      <a:latin typeface="Cambria Math" panose="02040503050406030204" pitchFamily="18" charset="0"/>
                                    </a:rPr>
                                    <m:t> </m:t>
                                  </m:r>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 </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𝑟</m:t>
                                      </m:r>
                                      <m:r>
                                        <a:rPr lang="en-US" b="0" i="1" smtClean="0">
                                          <a:latin typeface="Cambria Math" panose="02040503050406030204" pitchFamily="18" charset="0"/>
                                        </a:rPr>
                                        <m:t>+</m:t>
                                      </m:r>
                                      <m:r>
                                        <a:rPr lang="en-US" b="0" i="1" smtClean="0">
                                          <a:latin typeface="Cambria Math" panose="02040503050406030204" pitchFamily="18" charset="0"/>
                                        </a:rPr>
                                        <m:t>𝛾</m:t>
                                      </m:r>
                                      <m:r>
                                        <a:rPr lang="en-US" b="0" i="1" smtClean="0">
                                          <a:latin typeface="Cambria Math" panose="02040503050406030204" pitchFamily="18" charset="0"/>
                                        </a:rPr>
                                        <m:t>𝐸</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 |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𝑡</m:t>
                                              </m:r>
                                              <m:r>
                                                <a:rPr lang="en-US" b="0" i="1" smtClean="0">
                                                  <a:latin typeface="Cambria Math" panose="02040503050406030204" pitchFamily="18" charset="0"/>
                                                </a:rPr>
                                                <m:t>+1=</m:t>
                                              </m:r>
                                              <m:r>
                                                <a:rPr lang="en-US" b="0" i="1" smtClean="0">
                                                  <a:latin typeface="Cambria Math" panose="02040503050406030204" pitchFamily="18" charset="0"/>
                                                </a:rPr>
                                                <m:t>𝑠</m:t>
                                              </m:r>
                                              <m:r>
                                                <a:rPr lang="en-US" b="0" i="1" smtClean="0">
                                                  <a:latin typeface="Cambria Math" panose="02040503050406030204" pitchFamily="18" charset="0"/>
                                                </a:rPr>
                                                <m:t>′</m:t>
                                              </m:r>
                                            </m:sub>
                                          </m:sSub>
                                        </m:e>
                                      </m:d>
                                    </m:e>
                                  </m:d>
                                </m:e>
                              </m:nary>
                            </m:e>
                          </m:nary>
                        </m:e>
                      </m:nary>
                    </m:oMath>
                  </m:oMathPara>
                </a14:m>
                <a:endParaRPr lang="en-US" dirty="0"/>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sSubSup>
                        <m:sSubSupPr>
                          <m:ctrlPr>
                            <a:rPr lang="en-US" b="1" i="1" smtClean="0">
                              <a:latin typeface="Cambria Math" panose="02040503050406030204" pitchFamily="18" charset="0"/>
                            </a:rPr>
                          </m:ctrlPr>
                        </m:sSubSupPr>
                        <m:e>
                          <m:r>
                            <a:rPr lang="en-US" b="1" i="1">
                              <a:latin typeface="Cambria Math" panose="02040503050406030204" pitchFamily="18" charset="0"/>
                            </a:rPr>
                            <m:t>𝑽</m:t>
                          </m:r>
                        </m:e>
                        <m:sub>
                          <m:r>
                            <a:rPr lang="en-US" b="1" i="1">
                              <a:latin typeface="Cambria Math" panose="02040503050406030204" pitchFamily="18" charset="0"/>
                            </a:rPr>
                            <m:t>𝒕</m:t>
                          </m:r>
                        </m:sub>
                        <m:sup>
                          <m:r>
                            <a:rPr lang="en-US" b="1" i="1">
                              <a:latin typeface="Cambria Math" panose="02040503050406030204" pitchFamily="18" charset="0"/>
                            </a:rPr>
                            <m:t>𝝅</m:t>
                          </m:r>
                        </m:sup>
                      </m:sSubSup>
                      <m:d>
                        <m:dPr>
                          <m:ctrlPr>
                            <a:rPr lang="en-US" b="1" i="1">
                              <a:latin typeface="Cambria Math" panose="02040503050406030204" pitchFamily="18" charset="0"/>
                            </a:rPr>
                          </m:ctrlPr>
                        </m:dPr>
                        <m:e>
                          <m:r>
                            <a:rPr lang="en-US" b="1" i="1">
                              <a:latin typeface="Cambria Math" panose="02040503050406030204" pitchFamily="18" charset="0"/>
                            </a:rPr>
                            <m:t>𝒔</m:t>
                          </m:r>
                        </m:e>
                      </m:d>
                      <m:r>
                        <a:rPr lang="en-US" b="1" i="1">
                          <a:latin typeface="Cambria Math" panose="02040503050406030204" pitchFamily="18" charset="0"/>
                        </a:rPr>
                        <m:t>=</m:t>
                      </m:r>
                      <m:nary>
                        <m:naryPr>
                          <m:chr m:val="∑"/>
                          <m:supHide m:val="on"/>
                          <m:ctrlPr>
                            <a:rPr lang="en-US" b="1" i="1" smtClean="0">
                              <a:latin typeface="Cambria Math" panose="02040503050406030204" pitchFamily="18" charset="0"/>
                            </a:rPr>
                          </m:ctrlPr>
                        </m:naryPr>
                        <m:sub>
                          <m:r>
                            <a:rPr lang="en-US" b="1" i="1" smtClean="0">
                              <a:latin typeface="Cambria Math" panose="02040503050406030204" pitchFamily="18" charset="0"/>
                            </a:rPr>
                            <m:t>𝒂</m:t>
                          </m:r>
                        </m:sub>
                        <m:sup/>
                        <m:e>
                          <m:r>
                            <a:rPr lang="en-US" b="1" i="1" smtClean="0">
                              <a:latin typeface="Cambria Math" panose="02040503050406030204" pitchFamily="18" charset="0"/>
                            </a:rPr>
                            <m:t>𝝅</m:t>
                          </m:r>
                          <m:d>
                            <m:dPr>
                              <m:endChr m:val="|"/>
                              <m:ctrlPr>
                                <a:rPr lang="en-US" b="1" i="1" smtClean="0">
                                  <a:latin typeface="Cambria Math" panose="02040503050406030204" pitchFamily="18" charset="0"/>
                                </a:rPr>
                              </m:ctrlPr>
                            </m:dPr>
                            <m:e>
                              <m:r>
                                <a:rPr lang="en-US" b="1" i="1" smtClean="0">
                                  <a:latin typeface="Cambria Math" panose="02040503050406030204" pitchFamily="18" charset="0"/>
                                </a:rPr>
                                <m:t>𝒂</m:t>
                              </m:r>
                              <m:r>
                                <a:rPr lang="en-US" b="1" i="1" smtClean="0">
                                  <a:latin typeface="Cambria Math" panose="02040503050406030204" pitchFamily="18" charset="0"/>
                                </a:rPr>
                                <m:t> </m:t>
                              </m:r>
                            </m:e>
                          </m:d>
                          <m:r>
                            <a:rPr lang="en-US" b="1" i="1" smtClean="0">
                              <a:latin typeface="Cambria Math" panose="02040503050406030204" pitchFamily="18" charset="0"/>
                            </a:rPr>
                            <m:t> </m:t>
                          </m:r>
                          <m:r>
                            <a:rPr lang="en-US" b="1" i="1" smtClean="0">
                              <a:latin typeface="Cambria Math" panose="02040503050406030204" pitchFamily="18" charset="0"/>
                            </a:rPr>
                            <m:t>𝒔</m:t>
                          </m:r>
                          <m:r>
                            <a:rPr lang="en-US" b="1" i="1" smtClean="0">
                              <a:latin typeface="Cambria Math" panose="02040503050406030204" pitchFamily="18" charset="0"/>
                            </a:rPr>
                            <m:t>)</m:t>
                          </m:r>
                          <m:nary>
                            <m:naryPr>
                              <m:chr m:val="∑"/>
                              <m:supHide m:val="on"/>
                              <m:ctrlPr>
                                <a:rPr lang="en-US" b="1" i="1" smtClean="0">
                                  <a:latin typeface="Cambria Math" panose="02040503050406030204" pitchFamily="18" charset="0"/>
                                </a:rPr>
                              </m:ctrlPr>
                            </m:naryPr>
                            <m:sub>
                              <m:r>
                                <a:rPr lang="en-US" b="1" i="1" smtClean="0">
                                  <a:latin typeface="Cambria Math" panose="02040503050406030204" pitchFamily="18" charset="0"/>
                                </a:rPr>
                                <m:t>𝒔</m:t>
                              </m:r>
                              <m:r>
                                <a:rPr lang="en-US" b="1" i="1" smtClean="0">
                                  <a:latin typeface="Cambria Math" panose="02040503050406030204" pitchFamily="18" charset="0"/>
                                </a:rPr>
                                <m:t>′</m:t>
                              </m:r>
                            </m:sub>
                            <m:sup/>
                            <m:e>
                              <m:nary>
                                <m:naryPr>
                                  <m:chr m:val="∑"/>
                                  <m:supHide m:val="on"/>
                                  <m:ctrlPr>
                                    <a:rPr lang="en-US" b="1" i="1" smtClean="0">
                                      <a:latin typeface="Cambria Math" panose="02040503050406030204" pitchFamily="18" charset="0"/>
                                    </a:rPr>
                                  </m:ctrlPr>
                                </m:naryPr>
                                <m:sub>
                                  <m:r>
                                    <a:rPr lang="en-US" b="1" i="1" smtClean="0">
                                      <a:latin typeface="Cambria Math" panose="02040503050406030204" pitchFamily="18" charset="0"/>
                                    </a:rPr>
                                    <m:t>𝒓</m:t>
                                  </m:r>
                                </m:sub>
                                <m:sup/>
                                <m:e>
                                  <m:r>
                                    <a:rPr lang="en-US" b="1" i="1" smtClean="0">
                                      <a:latin typeface="Cambria Math" panose="02040503050406030204" pitchFamily="18" charset="0"/>
                                    </a:rPr>
                                    <m:t>𝒑</m:t>
                                  </m:r>
                                  <m:d>
                                    <m:dPr>
                                      <m:endChr m:val="|"/>
                                      <m:ctrlPr>
                                        <a:rPr lang="en-US" b="1" i="1" smtClean="0">
                                          <a:latin typeface="Cambria Math" panose="02040503050406030204" pitchFamily="18" charset="0"/>
                                        </a:rPr>
                                      </m:ctrlPr>
                                    </m:dPr>
                                    <m:e>
                                      <m:sSup>
                                        <m:sSupPr>
                                          <m:ctrlPr>
                                            <a:rPr lang="en-US" b="1" i="1" smtClean="0">
                                              <a:latin typeface="Cambria Math" panose="02040503050406030204" pitchFamily="18" charset="0"/>
                                            </a:rPr>
                                          </m:ctrlPr>
                                        </m:sSupPr>
                                        <m:e>
                                          <m:r>
                                            <a:rPr lang="en-US" b="1" i="1" smtClean="0">
                                              <a:latin typeface="Cambria Math" panose="02040503050406030204" pitchFamily="18" charset="0"/>
                                            </a:rPr>
                                            <m:t>𝒔</m:t>
                                          </m:r>
                                        </m:e>
                                        <m:sup>
                                          <m:r>
                                            <a:rPr lang="en-US" b="1" i="1" smtClean="0">
                                              <a:latin typeface="Cambria Math" panose="02040503050406030204" pitchFamily="18" charset="0"/>
                                            </a:rPr>
                                            <m:t>′</m:t>
                                          </m:r>
                                        </m:sup>
                                      </m:sSup>
                                      <m:r>
                                        <a:rPr lang="en-US" b="1" i="1" smtClean="0">
                                          <a:latin typeface="Cambria Math" panose="02040503050406030204" pitchFamily="18" charset="0"/>
                                        </a:rPr>
                                        <m:t>, </m:t>
                                      </m:r>
                                      <m:r>
                                        <a:rPr lang="en-US" b="1" i="1" smtClean="0">
                                          <a:latin typeface="Cambria Math" panose="02040503050406030204" pitchFamily="18" charset="0"/>
                                        </a:rPr>
                                        <m:t>𝒓</m:t>
                                      </m:r>
                                      <m:r>
                                        <a:rPr lang="en-US" b="1" i="1" smtClean="0">
                                          <a:latin typeface="Cambria Math" panose="02040503050406030204" pitchFamily="18" charset="0"/>
                                        </a:rPr>
                                        <m:t> </m:t>
                                      </m:r>
                                    </m:e>
                                  </m:d>
                                  <m:r>
                                    <a:rPr lang="en-US" b="1" i="1" smtClean="0">
                                      <a:latin typeface="Cambria Math" panose="02040503050406030204" pitchFamily="18" charset="0"/>
                                    </a:rPr>
                                    <m:t> </m:t>
                                  </m:r>
                                  <m:r>
                                    <a:rPr lang="en-US" b="1" i="1" smtClean="0">
                                      <a:latin typeface="Cambria Math" panose="02040503050406030204" pitchFamily="18" charset="0"/>
                                    </a:rPr>
                                    <m:t>𝒔</m:t>
                                  </m:r>
                                  <m:r>
                                    <a:rPr lang="en-US" b="1" i="1" smtClean="0">
                                      <a:latin typeface="Cambria Math" panose="02040503050406030204" pitchFamily="18" charset="0"/>
                                    </a:rPr>
                                    <m:t>,</m:t>
                                  </m:r>
                                  <m:r>
                                    <a:rPr lang="en-US" b="1" i="1" smtClean="0">
                                      <a:latin typeface="Cambria Math" panose="02040503050406030204" pitchFamily="18" charset="0"/>
                                    </a:rPr>
                                    <m:t>𝒂</m:t>
                                  </m:r>
                                  <m:r>
                                    <a:rPr lang="en-US" b="1" i="1" smtClean="0">
                                      <a:latin typeface="Cambria Math" panose="02040503050406030204" pitchFamily="18" charset="0"/>
                                    </a:rPr>
                                    <m:t>) </m:t>
                                  </m:r>
                                  <m:d>
                                    <m:dPr>
                                      <m:begChr m:val="["/>
                                      <m:endChr m:val="]"/>
                                      <m:ctrlPr>
                                        <a:rPr lang="en-US" b="1" i="1" smtClean="0">
                                          <a:latin typeface="Cambria Math" panose="02040503050406030204" pitchFamily="18" charset="0"/>
                                        </a:rPr>
                                      </m:ctrlPr>
                                    </m:dPr>
                                    <m:e>
                                      <m:r>
                                        <a:rPr lang="en-US" b="1" i="1" smtClean="0">
                                          <a:latin typeface="Cambria Math" panose="02040503050406030204" pitchFamily="18" charset="0"/>
                                        </a:rPr>
                                        <m:t>𝒓</m:t>
                                      </m:r>
                                      <m:r>
                                        <a:rPr lang="en-US" b="1" i="1" smtClean="0">
                                          <a:latin typeface="Cambria Math" panose="02040503050406030204" pitchFamily="18" charset="0"/>
                                        </a:rPr>
                                        <m:t>+</m:t>
                                      </m:r>
                                      <m:r>
                                        <a:rPr lang="en-US" b="1" i="1" smtClean="0">
                                          <a:latin typeface="Cambria Math" panose="02040503050406030204" pitchFamily="18" charset="0"/>
                                        </a:rPr>
                                        <m:t>𝜸</m:t>
                                      </m:r>
                                      <m:sSubSup>
                                        <m:sSubSupPr>
                                          <m:ctrlPr>
                                            <a:rPr lang="en-US" b="1" i="1">
                                              <a:latin typeface="Cambria Math" panose="02040503050406030204" pitchFamily="18" charset="0"/>
                                            </a:rPr>
                                          </m:ctrlPr>
                                        </m:sSubSupPr>
                                        <m:e>
                                          <m:r>
                                            <a:rPr lang="en-US" b="1" i="1">
                                              <a:latin typeface="Cambria Math" panose="02040503050406030204" pitchFamily="18" charset="0"/>
                                            </a:rPr>
                                            <m:t>𝑽</m:t>
                                          </m:r>
                                        </m:e>
                                        <m:sub>
                                          <m:r>
                                            <a:rPr lang="en-US" b="1" i="1">
                                              <a:latin typeface="Cambria Math" panose="02040503050406030204" pitchFamily="18" charset="0"/>
                                            </a:rPr>
                                            <m:t>𝒕</m:t>
                                          </m:r>
                                          <m:r>
                                            <a:rPr lang="en-US" b="1" i="1" smtClean="0">
                                              <a:latin typeface="Cambria Math" panose="02040503050406030204" pitchFamily="18" charset="0"/>
                                            </a:rPr>
                                            <m:t>+</m:t>
                                          </m:r>
                                          <m:r>
                                            <a:rPr lang="en-US" b="1" i="1" smtClean="0">
                                              <a:latin typeface="Cambria Math" panose="02040503050406030204" pitchFamily="18" charset="0"/>
                                            </a:rPr>
                                            <m:t>𝟏</m:t>
                                          </m:r>
                                        </m:sub>
                                        <m:sup>
                                          <m:r>
                                            <a:rPr lang="en-US" b="1" i="1">
                                              <a:latin typeface="Cambria Math" panose="02040503050406030204" pitchFamily="18" charset="0"/>
                                            </a:rPr>
                                            <m:t>𝝅</m:t>
                                          </m:r>
                                        </m:sup>
                                      </m:sSubSup>
                                      <m:d>
                                        <m:dPr>
                                          <m:ctrlPr>
                                            <a:rPr lang="en-US" b="1" i="1">
                                              <a:latin typeface="Cambria Math" panose="02040503050406030204" pitchFamily="18" charset="0"/>
                                            </a:rPr>
                                          </m:ctrlPr>
                                        </m:dPr>
                                        <m:e>
                                          <m:r>
                                            <a:rPr lang="en-US" b="1" i="1">
                                              <a:latin typeface="Cambria Math" panose="02040503050406030204" pitchFamily="18" charset="0"/>
                                            </a:rPr>
                                            <m:t>𝒔</m:t>
                                          </m:r>
                                          <m:r>
                                            <a:rPr lang="en-US" b="1" i="1" smtClean="0">
                                              <a:latin typeface="Cambria Math" panose="02040503050406030204" pitchFamily="18" charset="0"/>
                                            </a:rPr>
                                            <m:t>′</m:t>
                                          </m:r>
                                        </m:e>
                                      </m:d>
                                    </m:e>
                                  </m:d>
                                </m:e>
                              </m:nary>
                            </m:e>
                          </m:nary>
                        </m:e>
                      </m:nary>
                    </m:oMath>
                  </m:oMathPara>
                </a14:m>
                <a:endParaRPr lang="en-US" b="1" dirty="0"/>
              </a:p>
              <a:p>
                <a:pPr marL="0" indent="0">
                  <a:buNone/>
                </a:pPr>
                <a:endParaRPr lang="en-US" dirty="0"/>
              </a:p>
              <a:p>
                <a:pPr marL="0" indent="0">
                  <a:buNone/>
                </a:pPr>
                <a:endParaRPr lang="en-US" dirty="0"/>
              </a:p>
              <a:p>
                <a:pPr marL="0" indent="0">
                  <a:buNone/>
                </a:pPr>
                <a:endParaRPr lang="en-GB" dirty="0"/>
              </a:p>
            </p:txBody>
          </p:sp>
        </mc:Choice>
        <mc:Fallback xmlns="">
          <p:sp>
            <p:nvSpPr>
              <p:cNvPr id="3" name="Content Placeholder 2">
                <a:extLst>
                  <a:ext uri="{FF2B5EF4-FFF2-40B4-BE49-F238E27FC236}">
                    <a16:creationId xmlns:a16="http://schemas.microsoft.com/office/drawing/2014/main" id="{A07841EE-F13C-450A-A632-96CA0282BBA9}"/>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043" t="-1937"/>
                </a:stretch>
              </a:blipFill>
            </p:spPr>
            <p:txBody>
              <a:bodyPr/>
              <a:lstStyle/>
              <a:p>
                <a:r>
                  <a:rPr lang="en-GB">
                    <a:noFill/>
                  </a:rPr>
                  <a:t> </a:t>
                </a:r>
              </a:p>
            </p:txBody>
          </p:sp>
        </mc:Fallback>
      </mc:AlternateContent>
    </p:spTree>
    <p:extLst>
      <p:ext uri="{BB962C8B-B14F-4D97-AF65-F5344CB8AC3E}">
        <p14:creationId xmlns:p14="http://schemas.microsoft.com/office/powerpoint/2010/main" val="200648670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BE1CDE-0407-4BD2-B9B4-664B868D0572}"/>
              </a:ext>
            </a:extLst>
          </p:cNvPr>
          <p:cNvSpPr>
            <a:spLocks noGrp="1"/>
          </p:cNvSpPr>
          <p:nvPr>
            <p:ph type="title"/>
          </p:nvPr>
        </p:nvSpPr>
        <p:spPr/>
        <p:txBody>
          <a:bodyPr>
            <a:normAutofit/>
          </a:bodyPr>
          <a:lstStyle/>
          <a:p>
            <a:r>
              <a:rPr lang="en-US" dirty="0"/>
              <a:t>Partially observable MDP</a:t>
            </a:r>
            <a:br>
              <a:rPr lang="en-US" dirty="0"/>
            </a:br>
            <a:r>
              <a:rPr lang="en-US" dirty="0"/>
              <a:t>(more advanced stuff, out of scope)</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4EDD940-994B-4ED4-AB42-F511E13B796D}"/>
                  </a:ext>
                </a:extLst>
              </p:cNvPr>
              <p:cNvSpPr>
                <a:spLocks noGrp="1"/>
              </p:cNvSpPr>
              <p:nvPr>
                <p:ph sz="half" idx="1"/>
              </p:nvPr>
            </p:nvSpPr>
            <p:spPr>
              <a:xfrm>
                <a:off x="838200" y="1825624"/>
                <a:ext cx="5181600" cy="5032375"/>
              </a:xfrm>
            </p:spPr>
            <p:txBody>
              <a:bodyPr/>
              <a:lstStyle/>
              <a:p>
                <a:pPr marL="0" indent="0">
                  <a:buNone/>
                </a:pPr>
                <a:r>
                  <a:rPr lang="en-US" b="1" dirty="0"/>
                  <a:t>Definition (</a:t>
                </a:r>
                <a:r>
                  <a:rPr lang="en-US" b="1" dirty="0">
                    <a:solidFill>
                      <a:srgbClr val="00B050"/>
                    </a:solidFill>
                  </a:rPr>
                  <a:t>partially observable Markov Decision Process</a:t>
                </a:r>
                <a:r>
                  <a:rPr lang="en-US" b="1" dirty="0"/>
                  <a:t>):</a:t>
                </a:r>
              </a:p>
              <a:p>
                <a:pPr marL="0" indent="0">
                  <a:buNone/>
                </a:pPr>
                <a:r>
                  <a:rPr lang="en-GB" dirty="0"/>
                  <a:t>In our original RL framework, we assumed that the agent was seeing the exact state of the game at each time t.</a:t>
                </a:r>
              </a:p>
              <a:p>
                <a:pPr marL="0" indent="0">
                  <a:buNone/>
                </a:pPr>
                <a:r>
                  <a:rPr lang="en-GB" dirty="0"/>
                  <a:t>This is also an assumption, which can be challenged.</a:t>
                </a:r>
              </a:p>
              <a:p>
                <a:pPr marL="0" indent="0">
                  <a:buNone/>
                </a:pPr>
                <a:r>
                  <a:rPr lang="en-GB" dirty="0"/>
                  <a:t>State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𝑡</m:t>
                        </m:r>
                      </m:sub>
                    </m:sSub>
                  </m:oMath>
                </a14:m>
                <a:r>
                  <a:rPr lang="en-GB" dirty="0"/>
                  <a:t> is ground truth, agent received observation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𝑜</m:t>
                        </m:r>
                      </m:e>
                      <m:sub>
                        <m:r>
                          <a:rPr lang="en-US" b="0" i="1" smtClean="0">
                            <a:latin typeface="Cambria Math" panose="02040503050406030204" pitchFamily="18" charset="0"/>
                          </a:rPr>
                          <m:t>𝑡</m:t>
                        </m:r>
                      </m:sub>
                    </m:sSub>
                  </m:oMath>
                </a14:m>
                <a:r>
                  <a:rPr lang="en-GB" dirty="0"/>
                  <a:t> and uses to decide on action.</a:t>
                </a:r>
              </a:p>
            </p:txBody>
          </p:sp>
        </mc:Choice>
        <mc:Fallback xmlns="">
          <p:sp>
            <p:nvSpPr>
              <p:cNvPr id="3" name="Content Placeholder 2">
                <a:extLst>
                  <a:ext uri="{FF2B5EF4-FFF2-40B4-BE49-F238E27FC236}">
                    <a16:creationId xmlns:a16="http://schemas.microsoft.com/office/drawing/2014/main" id="{24EDD940-994B-4ED4-AB42-F511E13B796D}"/>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r="-2588"/>
                </a:stretch>
              </a:blipFill>
            </p:spPr>
            <p:txBody>
              <a:bodyPr/>
              <a:lstStyle/>
              <a:p>
                <a:r>
                  <a:rPr lang="en-GB">
                    <a:noFill/>
                  </a:rPr>
                  <a:t> </a:t>
                </a:r>
              </a:p>
            </p:txBody>
          </p:sp>
        </mc:Fallback>
      </mc:AlternateContent>
      <p:graphicFrame>
        <p:nvGraphicFramePr>
          <p:cNvPr id="5" name="Diagram 4">
            <a:extLst>
              <a:ext uri="{FF2B5EF4-FFF2-40B4-BE49-F238E27FC236}">
                <a16:creationId xmlns:a16="http://schemas.microsoft.com/office/drawing/2014/main" id="{A9114161-4E15-4F55-BBFE-FA3AF244AE9F}"/>
              </a:ext>
            </a:extLst>
          </p:cNvPr>
          <p:cNvGraphicFramePr/>
          <p:nvPr/>
        </p:nvGraphicFramePr>
        <p:xfrm>
          <a:off x="6096001" y="1766277"/>
          <a:ext cx="6096000" cy="452319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59908661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BE1CDE-0407-4BD2-B9B4-664B868D0572}"/>
              </a:ext>
            </a:extLst>
          </p:cNvPr>
          <p:cNvSpPr>
            <a:spLocks noGrp="1"/>
          </p:cNvSpPr>
          <p:nvPr>
            <p:ph type="title"/>
          </p:nvPr>
        </p:nvSpPr>
        <p:spPr/>
        <p:txBody>
          <a:bodyPr/>
          <a:lstStyle/>
          <a:p>
            <a:r>
              <a:rPr lang="en-US" dirty="0"/>
              <a:t>Partially observable MDP</a:t>
            </a:r>
            <a:br>
              <a:rPr lang="en-US" dirty="0"/>
            </a:br>
            <a:r>
              <a:rPr lang="en-US" dirty="0"/>
              <a:t>(more advanced stuff, out of scope)</a:t>
            </a:r>
            <a:endParaRPr lang="en-GB" dirty="0"/>
          </a:p>
        </p:txBody>
      </p:sp>
      <p:sp>
        <p:nvSpPr>
          <p:cNvPr id="3" name="Content Placeholder 2">
            <a:extLst>
              <a:ext uri="{FF2B5EF4-FFF2-40B4-BE49-F238E27FC236}">
                <a16:creationId xmlns:a16="http://schemas.microsoft.com/office/drawing/2014/main" id="{24EDD940-994B-4ED4-AB42-F511E13B796D}"/>
              </a:ext>
            </a:extLst>
          </p:cNvPr>
          <p:cNvSpPr>
            <a:spLocks noGrp="1"/>
          </p:cNvSpPr>
          <p:nvPr>
            <p:ph sz="half" idx="1"/>
          </p:nvPr>
        </p:nvSpPr>
        <p:spPr>
          <a:xfrm>
            <a:off x="838200" y="1825624"/>
            <a:ext cx="5181600" cy="5032375"/>
          </a:xfrm>
        </p:spPr>
        <p:txBody>
          <a:bodyPr>
            <a:normAutofit lnSpcReduction="10000"/>
          </a:bodyPr>
          <a:lstStyle/>
          <a:p>
            <a:pPr marL="0" indent="0">
              <a:buNone/>
            </a:pPr>
            <a:r>
              <a:rPr lang="en-US" b="1" dirty="0"/>
              <a:t>Definition (</a:t>
            </a:r>
            <a:r>
              <a:rPr lang="en-US" b="1" dirty="0">
                <a:solidFill>
                  <a:srgbClr val="00B050"/>
                </a:solidFill>
              </a:rPr>
              <a:t>partially observable Markov Decision Process</a:t>
            </a:r>
            <a:r>
              <a:rPr lang="en-US" b="1" dirty="0"/>
              <a:t>):</a:t>
            </a:r>
          </a:p>
          <a:p>
            <a:pPr marL="0" indent="0">
              <a:buNone/>
            </a:pPr>
            <a:r>
              <a:rPr lang="en-US" dirty="0"/>
              <a:t>The agent then decides on an observation made of the actual (partially hidden) state.</a:t>
            </a:r>
          </a:p>
          <a:p>
            <a:pPr marL="0" indent="0">
              <a:buNone/>
            </a:pPr>
            <a:r>
              <a:rPr lang="en-US" dirty="0"/>
              <a:t>This is called a </a:t>
            </a:r>
            <a:r>
              <a:rPr lang="en-US" b="1" dirty="0">
                <a:solidFill>
                  <a:srgbClr val="00B050"/>
                </a:solidFill>
              </a:rPr>
              <a:t>partially observable Markov Decision Process</a:t>
            </a:r>
            <a:r>
              <a:rPr lang="en-US" dirty="0"/>
              <a:t>.</a:t>
            </a:r>
          </a:p>
          <a:p>
            <a:pPr marL="0" indent="0">
              <a:buNone/>
            </a:pPr>
            <a:r>
              <a:rPr lang="en-US" dirty="0"/>
              <a:t>Agent will have to learn to observe on top of acting properly (e.g. card game, with opponent hiding his/her hand).</a:t>
            </a:r>
          </a:p>
        </p:txBody>
      </p:sp>
      <p:graphicFrame>
        <p:nvGraphicFramePr>
          <p:cNvPr id="5" name="Diagram 4">
            <a:extLst>
              <a:ext uri="{FF2B5EF4-FFF2-40B4-BE49-F238E27FC236}">
                <a16:creationId xmlns:a16="http://schemas.microsoft.com/office/drawing/2014/main" id="{A9114161-4E15-4F55-BBFE-FA3AF244AE9F}"/>
              </a:ext>
            </a:extLst>
          </p:cNvPr>
          <p:cNvGraphicFramePr/>
          <p:nvPr/>
        </p:nvGraphicFramePr>
        <p:xfrm>
          <a:off x="6096001" y="1766277"/>
          <a:ext cx="6096000" cy="452319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8572582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BE1CDE-0407-4BD2-B9B4-664B868D0572}"/>
              </a:ext>
            </a:extLst>
          </p:cNvPr>
          <p:cNvSpPr>
            <a:spLocks noGrp="1"/>
          </p:cNvSpPr>
          <p:nvPr>
            <p:ph type="title"/>
          </p:nvPr>
        </p:nvSpPr>
        <p:spPr/>
        <p:txBody>
          <a:bodyPr/>
          <a:lstStyle/>
          <a:p>
            <a:r>
              <a:rPr lang="en-US" dirty="0"/>
              <a:t>Partially observable MDP</a:t>
            </a:r>
            <a:br>
              <a:rPr lang="en-US" dirty="0"/>
            </a:br>
            <a:r>
              <a:rPr lang="en-US" dirty="0"/>
              <a:t>(more advanced stuff, out of scope)</a:t>
            </a:r>
            <a:endParaRPr lang="en-GB" dirty="0"/>
          </a:p>
        </p:txBody>
      </p:sp>
      <p:sp>
        <p:nvSpPr>
          <p:cNvPr id="3" name="Content Placeholder 2">
            <a:extLst>
              <a:ext uri="{FF2B5EF4-FFF2-40B4-BE49-F238E27FC236}">
                <a16:creationId xmlns:a16="http://schemas.microsoft.com/office/drawing/2014/main" id="{24EDD940-994B-4ED4-AB42-F511E13B796D}"/>
              </a:ext>
            </a:extLst>
          </p:cNvPr>
          <p:cNvSpPr>
            <a:spLocks noGrp="1"/>
          </p:cNvSpPr>
          <p:nvPr>
            <p:ph sz="half" idx="1"/>
          </p:nvPr>
        </p:nvSpPr>
        <p:spPr>
          <a:xfrm>
            <a:off x="838200" y="1825624"/>
            <a:ext cx="5181600" cy="5032375"/>
          </a:xfrm>
        </p:spPr>
        <p:txBody>
          <a:bodyPr>
            <a:normAutofit lnSpcReduction="10000"/>
          </a:bodyPr>
          <a:lstStyle/>
          <a:p>
            <a:pPr marL="0" indent="0">
              <a:buNone/>
            </a:pPr>
            <a:r>
              <a:rPr lang="en-US" b="1" dirty="0"/>
              <a:t>Definition (</a:t>
            </a:r>
            <a:r>
              <a:rPr lang="en-US" b="1" dirty="0">
                <a:solidFill>
                  <a:srgbClr val="00B050"/>
                </a:solidFill>
              </a:rPr>
              <a:t>partially observable Markov Decision Process</a:t>
            </a:r>
            <a:r>
              <a:rPr lang="en-US" b="1" dirty="0"/>
              <a:t>):</a:t>
            </a:r>
          </a:p>
          <a:p>
            <a:pPr marL="0" indent="0">
              <a:buNone/>
            </a:pPr>
            <a:r>
              <a:rPr lang="en-US" dirty="0"/>
              <a:t>The agent then decides on an observation made of the actual (partially hidden) state.</a:t>
            </a:r>
          </a:p>
          <a:p>
            <a:pPr marL="0" indent="0">
              <a:buNone/>
            </a:pPr>
            <a:r>
              <a:rPr lang="en-US" dirty="0"/>
              <a:t>This is called a </a:t>
            </a:r>
            <a:r>
              <a:rPr lang="en-US" b="1" dirty="0">
                <a:solidFill>
                  <a:srgbClr val="00B050"/>
                </a:solidFill>
              </a:rPr>
              <a:t>partially observable Markov Decision Process</a:t>
            </a:r>
            <a:r>
              <a:rPr lang="en-US" dirty="0"/>
              <a:t>.</a:t>
            </a:r>
          </a:p>
          <a:p>
            <a:pPr marL="0" indent="0">
              <a:buNone/>
            </a:pPr>
            <a:r>
              <a:rPr lang="en-US" dirty="0"/>
              <a:t>Agent will have to learn to observe on top of acting properly (e.g. card game, with opponent hiding his/her hand).</a:t>
            </a:r>
          </a:p>
        </p:txBody>
      </p:sp>
      <p:graphicFrame>
        <p:nvGraphicFramePr>
          <p:cNvPr id="5" name="Diagram 4">
            <a:extLst>
              <a:ext uri="{FF2B5EF4-FFF2-40B4-BE49-F238E27FC236}">
                <a16:creationId xmlns:a16="http://schemas.microsoft.com/office/drawing/2014/main" id="{A9114161-4E15-4F55-BBFE-FA3AF244AE9F}"/>
              </a:ext>
            </a:extLst>
          </p:cNvPr>
          <p:cNvGraphicFramePr/>
          <p:nvPr/>
        </p:nvGraphicFramePr>
        <p:xfrm>
          <a:off x="6096001" y="1766277"/>
          <a:ext cx="6096000" cy="452319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Picture 5">
            <a:extLst>
              <a:ext uri="{FF2B5EF4-FFF2-40B4-BE49-F238E27FC236}">
                <a16:creationId xmlns:a16="http://schemas.microsoft.com/office/drawing/2014/main" id="{E7A87614-C1E3-F0DA-40A7-13375A1E4E64}"/>
              </a:ext>
            </a:extLst>
          </p:cNvPr>
          <p:cNvPicPr>
            <a:picLocks noChangeAspect="1"/>
          </p:cNvPicPr>
          <p:nvPr/>
        </p:nvPicPr>
        <p:blipFill>
          <a:blip r:embed="rId7"/>
          <a:stretch>
            <a:fillRect/>
          </a:stretch>
        </p:blipFill>
        <p:spPr>
          <a:xfrm>
            <a:off x="1355693" y="892908"/>
            <a:ext cx="9633017" cy="539656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3338334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188CD71-DAAA-BE72-3020-FB74610A276E}"/>
              </a:ext>
            </a:extLst>
          </p:cNvPr>
          <p:cNvSpPr>
            <a:spLocks noGrp="1"/>
          </p:cNvSpPr>
          <p:nvPr>
            <p:ph type="title"/>
          </p:nvPr>
        </p:nvSpPr>
        <p:spPr/>
        <p:txBody>
          <a:bodyPr/>
          <a:lstStyle/>
          <a:p>
            <a:r>
              <a:rPr lang="en-GB" dirty="0"/>
              <a:t>Using a NN model as a Q-function</a:t>
            </a: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F365A684-AD5D-8652-1DA8-152173B1911F}"/>
                  </a:ext>
                </a:extLst>
              </p:cNvPr>
              <p:cNvSpPr>
                <a:spLocks noGrp="1"/>
              </p:cNvSpPr>
              <p:nvPr>
                <p:ph sz="half" idx="1"/>
              </p:nvPr>
            </p:nvSpPr>
            <p:spPr>
              <a:xfrm>
                <a:off x="838200" y="1825624"/>
                <a:ext cx="4985370" cy="5032375"/>
              </a:xfrm>
            </p:spPr>
            <p:txBody>
              <a:bodyPr>
                <a:normAutofit/>
              </a:bodyPr>
              <a:lstStyle/>
              <a:p>
                <a:pPr marL="0" indent="0">
                  <a:buNone/>
                </a:pPr>
                <a:r>
                  <a:rPr lang="en-GB" dirty="0"/>
                  <a:t>In Notebook 6, we simply represent this model as </a:t>
                </a:r>
              </a:p>
              <a:p>
                <a:r>
                  <a:rPr lang="en-GB" dirty="0"/>
                  <a:t>A sequence of Linear layers,</a:t>
                </a:r>
              </a:p>
              <a:p>
                <a:r>
                  <a:rPr lang="en-GB" dirty="0"/>
                  <a:t>Interleaved with some simple activations such as </a:t>
                </a:r>
                <a:r>
                  <a:rPr lang="en-GB" dirty="0" err="1"/>
                  <a:t>ReLU</a:t>
                </a:r>
                <a:r>
                  <a:rPr lang="en-GB" dirty="0"/>
                  <a:t>.</a:t>
                </a:r>
              </a:p>
              <a:p>
                <a:pPr marL="0" indent="0">
                  <a:buNone/>
                </a:pPr>
                <a:r>
                  <a:rPr lang="en-GB" dirty="0"/>
                  <a:t>Later on, we will adjust the </a:t>
                </a:r>
                <a:r>
                  <a:rPr lang="en-GB" dirty="0" err="1"/>
                  <a:t>input_size</a:t>
                </a:r>
                <a:r>
                  <a:rPr lang="en-GB" dirty="0"/>
                  <a:t> and </a:t>
                </a:r>
                <a:r>
                  <a:rPr lang="en-GB" dirty="0" err="1"/>
                  <a:t>output_sizes</a:t>
                </a:r>
                <a:r>
                  <a:rPr lang="en-GB" dirty="0"/>
                  <a:t> to match the dimensionalities of our RL problem, that is the states dimensionality and number of actions k for </a:t>
                </a:r>
                <a14:m>
                  <m:oMath xmlns:m="http://schemas.openxmlformats.org/officeDocument/2006/math">
                    <m:r>
                      <a:rPr lang="en-GB" i="1" dirty="0" smtClean="0">
                        <a:latin typeface="Cambria Math" panose="02040503050406030204" pitchFamily="18" charset="0"/>
                      </a:rPr>
                      <m:t>𝑄</m:t>
                    </m:r>
                    <m:r>
                      <a:rPr lang="en-GB" i="1" dirty="0" smtClean="0">
                        <a:latin typeface="Cambria Math" panose="02040503050406030204" pitchFamily="18" charset="0"/>
                      </a:rPr>
                      <m:t>(</m:t>
                    </m:r>
                    <m:r>
                      <a:rPr lang="en-GB" i="1" dirty="0" err="1" smtClean="0">
                        <a:latin typeface="Cambria Math" panose="02040503050406030204" pitchFamily="18" charset="0"/>
                      </a:rPr>
                      <m:t>𝑠</m:t>
                    </m:r>
                    <m:r>
                      <a:rPr lang="en-GB" i="1" dirty="0" err="1" smtClean="0">
                        <a:latin typeface="Cambria Math" panose="02040503050406030204" pitchFamily="18" charset="0"/>
                      </a:rPr>
                      <m:t>,</m:t>
                    </m:r>
                    <m:sSub>
                      <m:sSubPr>
                        <m:ctrlPr>
                          <a:rPr lang="en-GB" b="0" i="1" dirty="0" smtClean="0">
                            <a:latin typeface="Cambria Math" panose="02040503050406030204" pitchFamily="18" charset="0"/>
                          </a:rPr>
                        </m:ctrlPr>
                      </m:sSubPr>
                      <m:e>
                        <m:r>
                          <a:rPr lang="en-GB" i="1" dirty="0" err="1" smtClean="0">
                            <a:latin typeface="Cambria Math" panose="02040503050406030204" pitchFamily="18" charset="0"/>
                          </a:rPr>
                          <m:t>𝑎</m:t>
                        </m:r>
                      </m:e>
                      <m:sub>
                        <m:r>
                          <a:rPr lang="en-GB" b="0" i="1" dirty="0" smtClean="0">
                            <a:latin typeface="Cambria Math" panose="02040503050406030204" pitchFamily="18" charset="0"/>
                          </a:rPr>
                          <m:t>𝑘</m:t>
                        </m:r>
                      </m:sub>
                    </m:sSub>
                    <m:r>
                      <a:rPr lang="en-GB" i="1" dirty="0" smtClean="0">
                        <a:latin typeface="Cambria Math" panose="02040503050406030204" pitchFamily="18" charset="0"/>
                      </a:rPr>
                      <m:t>)</m:t>
                    </m:r>
                  </m:oMath>
                </a14:m>
                <a:r>
                  <a:rPr lang="en-GB" dirty="0"/>
                  <a:t>.</a:t>
                </a:r>
              </a:p>
            </p:txBody>
          </p:sp>
        </mc:Choice>
        <mc:Fallback xmlns="">
          <p:sp>
            <p:nvSpPr>
              <p:cNvPr id="5" name="Content Placeholder 4">
                <a:extLst>
                  <a:ext uri="{FF2B5EF4-FFF2-40B4-BE49-F238E27FC236}">
                    <a16:creationId xmlns:a16="http://schemas.microsoft.com/office/drawing/2014/main" id="{F365A684-AD5D-8652-1DA8-152173B1911F}"/>
                  </a:ext>
                </a:extLst>
              </p:cNvPr>
              <p:cNvSpPr>
                <a:spLocks noGrp="1" noRot="1" noChangeAspect="1" noMove="1" noResize="1" noEditPoints="1" noAdjustHandles="1" noChangeArrowheads="1" noChangeShapeType="1" noTextEdit="1"/>
              </p:cNvSpPr>
              <p:nvPr>
                <p:ph sz="half" idx="1"/>
              </p:nvPr>
            </p:nvSpPr>
            <p:spPr>
              <a:xfrm>
                <a:off x="838200" y="1825624"/>
                <a:ext cx="4985370" cy="5032375"/>
              </a:xfrm>
              <a:blipFill>
                <a:blip r:embed="rId2"/>
                <a:stretch>
                  <a:fillRect l="-2570" t="-1937" r="-3794"/>
                </a:stretch>
              </a:blipFill>
            </p:spPr>
            <p:txBody>
              <a:bodyPr/>
              <a:lstStyle/>
              <a:p>
                <a:r>
                  <a:rPr lang="en-GB">
                    <a:noFill/>
                  </a:rPr>
                  <a:t> </a:t>
                </a:r>
              </a:p>
            </p:txBody>
          </p:sp>
        </mc:Fallback>
      </mc:AlternateContent>
      <p:pic>
        <p:nvPicPr>
          <p:cNvPr id="9" name="Picture 8">
            <a:extLst>
              <a:ext uri="{FF2B5EF4-FFF2-40B4-BE49-F238E27FC236}">
                <a16:creationId xmlns:a16="http://schemas.microsoft.com/office/drawing/2014/main" id="{0253BBAC-395E-18A8-3584-D6EAF6847A77}"/>
              </a:ext>
            </a:extLst>
          </p:cNvPr>
          <p:cNvPicPr>
            <a:picLocks noChangeAspect="1"/>
          </p:cNvPicPr>
          <p:nvPr/>
        </p:nvPicPr>
        <p:blipFill>
          <a:blip r:embed="rId3"/>
          <a:stretch>
            <a:fillRect/>
          </a:stretch>
        </p:blipFill>
        <p:spPr>
          <a:xfrm>
            <a:off x="5823570" y="1690688"/>
            <a:ext cx="6139830" cy="4446361"/>
          </a:xfrm>
          <a:prstGeom prst="rect">
            <a:avLst/>
          </a:prstGeom>
        </p:spPr>
      </p:pic>
    </p:spTree>
    <p:extLst>
      <p:ext uri="{BB962C8B-B14F-4D97-AF65-F5344CB8AC3E}">
        <p14:creationId xmlns:p14="http://schemas.microsoft.com/office/powerpoint/2010/main" val="28711620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A9044A-1EFF-4573-AA4B-C0008B5AE480}"/>
              </a:ext>
            </a:extLst>
          </p:cNvPr>
          <p:cNvSpPr>
            <a:spLocks noGrp="1"/>
          </p:cNvSpPr>
          <p:nvPr>
            <p:ph type="title"/>
          </p:nvPr>
        </p:nvSpPr>
        <p:spPr/>
        <p:txBody>
          <a:bodyPr>
            <a:normAutofit/>
          </a:bodyPr>
          <a:lstStyle/>
          <a:p>
            <a:r>
              <a:rPr lang="en-US" dirty="0"/>
              <a:t>State-Action-Reward-State-Action or SARSA</a:t>
            </a:r>
            <a:br>
              <a:rPr lang="en-US" dirty="0"/>
            </a:br>
            <a:r>
              <a:rPr lang="en-US" dirty="0"/>
              <a:t>(more advanced stuff, out of scope)</a:t>
            </a:r>
            <a:endParaRPr lang="en-GB" dirty="0"/>
          </a:p>
        </p:txBody>
      </p:sp>
      <p:sp>
        <p:nvSpPr>
          <p:cNvPr id="3" name="Content Placeholder 2">
            <a:extLst>
              <a:ext uri="{FF2B5EF4-FFF2-40B4-BE49-F238E27FC236}">
                <a16:creationId xmlns:a16="http://schemas.microsoft.com/office/drawing/2014/main" id="{299326E3-5414-420F-A39D-AE22F93ACBA7}"/>
              </a:ext>
            </a:extLst>
          </p:cNvPr>
          <p:cNvSpPr>
            <a:spLocks noGrp="1"/>
          </p:cNvSpPr>
          <p:nvPr>
            <p:ph sz="half" idx="1"/>
          </p:nvPr>
        </p:nvSpPr>
        <p:spPr>
          <a:xfrm>
            <a:off x="838200" y="1825624"/>
            <a:ext cx="5181600" cy="5032375"/>
          </a:xfrm>
        </p:spPr>
        <p:txBody>
          <a:bodyPr/>
          <a:lstStyle/>
          <a:p>
            <a:r>
              <a:rPr lang="en-US" dirty="0"/>
              <a:t>In many problems, e.g. Go, the new state seen by a given player is not the immediate result of the action of the said player.</a:t>
            </a:r>
          </a:p>
          <a:p>
            <a:r>
              <a:rPr lang="en-US" dirty="0"/>
              <a:t>Instead, another player has to act first, before a new state is produced.</a:t>
            </a:r>
          </a:p>
        </p:txBody>
      </p:sp>
      <p:pic>
        <p:nvPicPr>
          <p:cNvPr id="6" name="Picture 5">
            <a:extLst>
              <a:ext uri="{FF2B5EF4-FFF2-40B4-BE49-F238E27FC236}">
                <a16:creationId xmlns:a16="http://schemas.microsoft.com/office/drawing/2014/main" id="{381C0181-FA9F-4154-9D7D-51BD0FA3AD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13505" y="1955373"/>
            <a:ext cx="5267480" cy="3949651"/>
          </a:xfrm>
          <a:prstGeom prst="rect">
            <a:avLst/>
          </a:prstGeom>
        </p:spPr>
      </p:pic>
    </p:spTree>
    <p:extLst>
      <p:ext uri="{BB962C8B-B14F-4D97-AF65-F5344CB8AC3E}">
        <p14:creationId xmlns:p14="http://schemas.microsoft.com/office/powerpoint/2010/main" val="76765718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A9044A-1EFF-4573-AA4B-C0008B5AE480}"/>
              </a:ext>
            </a:extLst>
          </p:cNvPr>
          <p:cNvSpPr>
            <a:spLocks noGrp="1"/>
          </p:cNvSpPr>
          <p:nvPr>
            <p:ph type="title"/>
          </p:nvPr>
        </p:nvSpPr>
        <p:spPr/>
        <p:txBody>
          <a:bodyPr/>
          <a:lstStyle/>
          <a:p>
            <a:r>
              <a:rPr lang="en-US" dirty="0"/>
              <a:t>State-Action-Reward-State-Action or SARSA</a:t>
            </a:r>
            <a:br>
              <a:rPr lang="en-US" dirty="0"/>
            </a:br>
            <a:r>
              <a:rPr lang="en-US" dirty="0"/>
              <a:t>(more advanced stuff, out of scope)</a:t>
            </a:r>
            <a:endParaRPr lang="en-GB" dirty="0"/>
          </a:p>
        </p:txBody>
      </p:sp>
      <p:sp>
        <p:nvSpPr>
          <p:cNvPr id="3" name="Content Placeholder 2">
            <a:extLst>
              <a:ext uri="{FF2B5EF4-FFF2-40B4-BE49-F238E27FC236}">
                <a16:creationId xmlns:a16="http://schemas.microsoft.com/office/drawing/2014/main" id="{299326E3-5414-420F-A39D-AE22F93ACBA7}"/>
              </a:ext>
            </a:extLst>
          </p:cNvPr>
          <p:cNvSpPr>
            <a:spLocks noGrp="1"/>
          </p:cNvSpPr>
          <p:nvPr>
            <p:ph sz="half" idx="1"/>
          </p:nvPr>
        </p:nvSpPr>
        <p:spPr/>
        <p:txBody>
          <a:bodyPr/>
          <a:lstStyle/>
          <a:p>
            <a:r>
              <a:rPr lang="en-US" dirty="0"/>
              <a:t>In many problems, e.g. Go, the new state seen by a given player is not the immediate result of the action of the said player.</a:t>
            </a:r>
          </a:p>
          <a:p>
            <a:r>
              <a:rPr lang="en-US" dirty="0"/>
              <a:t>Instead, another player has to act first, before a new state is produced.</a:t>
            </a:r>
          </a:p>
          <a:p>
            <a:r>
              <a:rPr lang="en-US" dirty="0"/>
              <a:t>This adds steps to the cycle, which becomes (state, action, reward, state_P2, action_P2).</a:t>
            </a:r>
            <a:endParaRPr lang="en-GB" dirty="0"/>
          </a:p>
          <a:p>
            <a:endParaRPr lang="en-GB" dirty="0"/>
          </a:p>
        </p:txBody>
      </p:sp>
      <p:graphicFrame>
        <p:nvGraphicFramePr>
          <p:cNvPr id="5" name="Diagram 4">
            <a:extLst>
              <a:ext uri="{FF2B5EF4-FFF2-40B4-BE49-F238E27FC236}">
                <a16:creationId xmlns:a16="http://schemas.microsoft.com/office/drawing/2014/main" id="{AA7F9CBF-9F53-4803-932E-065B7A0F0F9E}"/>
              </a:ext>
            </a:extLst>
          </p:cNvPr>
          <p:cNvGraphicFramePr/>
          <p:nvPr/>
        </p:nvGraphicFramePr>
        <p:xfrm>
          <a:off x="6096001" y="1766277"/>
          <a:ext cx="6096000" cy="452319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5804048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A9044A-1EFF-4573-AA4B-C0008B5AE480}"/>
              </a:ext>
            </a:extLst>
          </p:cNvPr>
          <p:cNvSpPr>
            <a:spLocks noGrp="1"/>
          </p:cNvSpPr>
          <p:nvPr>
            <p:ph type="title"/>
          </p:nvPr>
        </p:nvSpPr>
        <p:spPr/>
        <p:txBody>
          <a:bodyPr/>
          <a:lstStyle/>
          <a:p>
            <a:r>
              <a:rPr lang="en-US" dirty="0"/>
              <a:t>State-Action-Reward-State-Action or SARSA</a:t>
            </a:r>
            <a:br>
              <a:rPr lang="en-US" dirty="0"/>
            </a:br>
            <a:r>
              <a:rPr lang="en-US" dirty="0"/>
              <a:t>(more advanced stuff, out of scope)</a:t>
            </a:r>
            <a:endParaRPr lang="en-GB" dirty="0"/>
          </a:p>
        </p:txBody>
      </p:sp>
      <p:sp>
        <p:nvSpPr>
          <p:cNvPr id="3" name="Content Placeholder 2">
            <a:extLst>
              <a:ext uri="{FF2B5EF4-FFF2-40B4-BE49-F238E27FC236}">
                <a16:creationId xmlns:a16="http://schemas.microsoft.com/office/drawing/2014/main" id="{299326E3-5414-420F-A39D-AE22F93ACBA7}"/>
              </a:ext>
            </a:extLst>
          </p:cNvPr>
          <p:cNvSpPr>
            <a:spLocks noGrp="1"/>
          </p:cNvSpPr>
          <p:nvPr>
            <p:ph sz="half" idx="1"/>
          </p:nvPr>
        </p:nvSpPr>
        <p:spPr/>
        <p:txBody>
          <a:bodyPr/>
          <a:lstStyle/>
          <a:p>
            <a:r>
              <a:rPr lang="en-US" dirty="0"/>
              <a:t>This is called a </a:t>
            </a:r>
            <a:r>
              <a:rPr lang="en-US" b="1" dirty="0"/>
              <a:t>State-Action-Reward-State-Action (SARSA) </a:t>
            </a:r>
            <a:r>
              <a:rPr lang="en-US" dirty="0"/>
              <a:t> type of problem.</a:t>
            </a:r>
          </a:p>
          <a:p>
            <a:r>
              <a:rPr lang="en-US" dirty="0"/>
              <a:t>In that case the agent has to learn how to play, but also has to learn how another player might respond to its actions.</a:t>
            </a:r>
          </a:p>
          <a:p>
            <a:endParaRPr lang="en-US" dirty="0"/>
          </a:p>
          <a:p>
            <a:r>
              <a:rPr lang="en-US" b="1" dirty="0"/>
              <a:t>RL meets game theory!</a:t>
            </a:r>
            <a:endParaRPr lang="en-GB" b="1" dirty="0"/>
          </a:p>
          <a:p>
            <a:endParaRPr lang="en-GB" dirty="0"/>
          </a:p>
        </p:txBody>
      </p:sp>
      <p:graphicFrame>
        <p:nvGraphicFramePr>
          <p:cNvPr id="5" name="Diagram 4">
            <a:extLst>
              <a:ext uri="{FF2B5EF4-FFF2-40B4-BE49-F238E27FC236}">
                <a16:creationId xmlns:a16="http://schemas.microsoft.com/office/drawing/2014/main" id="{AA7F9CBF-9F53-4803-932E-065B7A0F0F9E}"/>
              </a:ext>
            </a:extLst>
          </p:cNvPr>
          <p:cNvGraphicFramePr/>
          <p:nvPr/>
        </p:nvGraphicFramePr>
        <p:xfrm>
          <a:off x="6096001" y="1766277"/>
          <a:ext cx="6096000" cy="452319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1771916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A9044A-1EFF-4573-AA4B-C0008B5AE480}"/>
              </a:ext>
            </a:extLst>
          </p:cNvPr>
          <p:cNvSpPr>
            <a:spLocks noGrp="1"/>
          </p:cNvSpPr>
          <p:nvPr>
            <p:ph type="title"/>
          </p:nvPr>
        </p:nvSpPr>
        <p:spPr/>
        <p:txBody>
          <a:bodyPr/>
          <a:lstStyle/>
          <a:p>
            <a:r>
              <a:rPr lang="en-US" dirty="0"/>
              <a:t>State-Action-Reward-State-Action or SARSA</a:t>
            </a:r>
            <a:br>
              <a:rPr lang="en-US" dirty="0"/>
            </a:br>
            <a:r>
              <a:rPr lang="en-US" dirty="0"/>
              <a:t>(more advanced stuff, out of scope)</a:t>
            </a:r>
            <a:endParaRPr lang="en-GB" dirty="0"/>
          </a:p>
        </p:txBody>
      </p:sp>
      <p:sp>
        <p:nvSpPr>
          <p:cNvPr id="3" name="Content Placeholder 2">
            <a:extLst>
              <a:ext uri="{FF2B5EF4-FFF2-40B4-BE49-F238E27FC236}">
                <a16:creationId xmlns:a16="http://schemas.microsoft.com/office/drawing/2014/main" id="{299326E3-5414-420F-A39D-AE22F93ACBA7}"/>
              </a:ext>
            </a:extLst>
          </p:cNvPr>
          <p:cNvSpPr>
            <a:spLocks noGrp="1"/>
          </p:cNvSpPr>
          <p:nvPr>
            <p:ph sz="half" idx="1"/>
          </p:nvPr>
        </p:nvSpPr>
        <p:spPr>
          <a:xfrm>
            <a:off x="838200" y="1825624"/>
            <a:ext cx="5181600" cy="5032375"/>
          </a:xfrm>
        </p:spPr>
        <p:txBody>
          <a:bodyPr/>
          <a:lstStyle/>
          <a:p>
            <a:r>
              <a:rPr lang="en-US" dirty="0"/>
              <a:t>This is called a </a:t>
            </a:r>
            <a:r>
              <a:rPr lang="en-US" b="1" dirty="0"/>
              <a:t>State-Action-Reward-State-Action (SARSA) </a:t>
            </a:r>
            <a:r>
              <a:rPr lang="en-US" dirty="0"/>
              <a:t> type of problem.</a:t>
            </a:r>
          </a:p>
          <a:p>
            <a:r>
              <a:rPr lang="en-US" dirty="0"/>
              <a:t>In that case the agent has to learn how to play, but also has to learn how another player might respond to its actions.</a:t>
            </a:r>
          </a:p>
          <a:p>
            <a:pPr marL="0" indent="0">
              <a:buNone/>
            </a:pPr>
            <a:r>
              <a:rPr lang="en-GB" b="1" dirty="0">
                <a:solidFill>
                  <a:srgbClr val="7030A0"/>
                </a:solidFill>
                <a:sym typeface="Wingdings" panose="05000000000000000000" pitchFamily="2" charset="2"/>
              </a:rPr>
              <a:t> </a:t>
            </a:r>
            <a:r>
              <a:rPr lang="en-GB" b="1" dirty="0">
                <a:solidFill>
                  <a:srgbClr val="7030A0"/>
                </a:solidFill>
              </a:rPr>
              <a:t>Train two AIs at the same time (one for black, one for whites)? Make them play against each other and train both together?</a:t>
            </a:r>
          </a:p>
          <a:p>
            <a:endParaRPr lang="en-GB" dirty="0"/>
          </a:p>
        </p:txBody>
      </p:sp>
      <p:graphicFrame>
        <p:nvGraphicFramePr>
          <p:cNvPr id="5" name="Diagram 4">
            <a:extLst>
              <a:ext uri="{FF2B5EF4-FFF2-40B4-BE49-F238E27FC236}">
                <a16:creationId xmlns:a16="http://schemas.microsoft.com/office/drawing/2014/main" id="{AA7F9CBF-9F53-4803-932E-065B7A0F0F9E}"/>
              </a:ext>
            </a:extLst>
          </p:cNvPr>
          <p:cNvGraphicFramePr/>
          <p:nvPr/>
        </p:nvGraphicFramePr>
        <p:xfrm>
          <a:off x="6096001" y="1766277"/>
          <a:ext cx="6096000" cy="452319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959202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92AC03-99AF-DA16-D6F0-C92E5555CFF7}"/>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7B1C9E03-D538-59E6-0007-4DBA8AF42FE4}"/>
              </a:ext>
            </a:extLst>
          </p:cNvPr>
          <p:cNvSpPr>
            <a:spLocks noGrp="1"/>
          </p:cNvSpPr>
          <p:nvPr>
            <p:ph type="title"/>
          </p:nvPr>
        </p:nvSpPr>
        <p:spPr/>
        <p:txBody>
          <a:bodyPr/>
          <a:lstStyle/>
          <a:p>
            <a:r>
              <a:rPr lang="en-GB" dirty="0"/>
              <a:t>Using a NN model as a Q-function</a:t>
            </a:r>
          </a:p>
        </p:txBody>
      </p:sp>
      <p:sp>
        <p:nvSpPr>
          <p:cNvPr id="5" name="Content Placeholder 4">
            <a:extLst>
              <a:ext uri="{FF2B5EF4-FFF2-40B4-BE49-F238E27FC236}">
                <a16:creationId xmlns:a16="http://schemas.microsoft.com/office/drawing/2014/main" id="{9C43341F-5F39-4241-4BC5-FFAF2F8D471A}"/>
              </a:ext>
            </a:extLst>
          </p:cNvPr>
          <p:cNvSpPr>
            <a:spLocks noGrp="1"/>
          </p:cNvSpPr>
          <p:nvPr>
            <p:ph idx="1"/>
          </p:nvPr>
        </p:nvSpPr>
        <p:spPr>
          <a:xfrm>
            <a:off x="838200" y="1825624"/>
            <a:ext cx="10755086" cy="5032375"/>
          </a:xfrm>
        </p:spPr>
        <p:txBody>
          <a:bodyPr>
            <a:normAutofit/>
          </a:bodyPr>
          <a:lstStyle/>
          <a:p>
            <a:pPr marL="0" indent="0">
              <a:buNone/>
            </a:pPr>
            <a:r>
              <a:rPr lang="en-GB" dirty="0"/>
              <a:t>Next, we define our Deep Q-Learning agent, which interacts with the environment and learns an optimal policy using a neural network. Our </a:t>
            </a:r>
            <a:r>
              <a:rPr lang="en-GB" dirty="0" err="1"/>
              <a:t>DQLAgent</a:t>
            </a:r>
            <a:r>
              <a:rPr lang="en-GB" dirty="0"/>
              <a:t> class represents an AI agent that:</a:t>
            </a:r>
          </a:p>
          <a:p>
            <a:pPr marL="514350" indent="-514350">
              <a:buFont typeface="+mj-lt"/>
              <a:buAutoNum type="arabicPeriod"/>
            </a:pPr>
            <a:r>
              <a:rPr lang="en-GB" dirty="0"/>
              <a:t>Uses a deep neural network (Q-Network) to approximate Q-values. </a:t>
            </a:r>
          </a:p>
          <a:p>
            <a:pPr marL="514350" indent="-514350">
              <a:buFont typeface="+mj-lt"/>
              <a:buAutoNum type="arabicPeriod"/>
            </a:pPr>
            <a:r>
              <a:rPr lang="en-GB" dirty="0"/>
              <a:t>Explores and exploits the environment.</a:t>
            </a:r>
          </a:p>
          <a:p>
            <a:pPr marL="514350" indent="-514350">
              <a:buFont typeface="+mj-lt"/>
              <a:buAutoNum type="arabicPeriod"/>
            </a:pPr>
            <a:r>
              <a:rPr lang="en-GB" dirty="0"/>
              <a:t>Trains using Deep Q-Learning (DQL) by adjusting NN parameters to learn the optimal Q-values, so that the RL agent policy is able to find the optimal actions to use in any given state.</a:t>
            </a:r>
          </a:p>
          <a:p>
            <a:pPr marL="514350" indent="-514350">
              <a:buFont typeface="+mj-lt"/>
              <a:buAutoNum type="arabicPeriod"/>
            </a:pPr>
            <a:r>
              <a:rPr lang="en-GB" dirty="0"/>
              <a:t>Improves over time by balancing exploration and exploitation, with exploration rate decay.</a:t>
            </a:r>
          </a:p>
        </p:txBody>
      </p:sp>
    </p:spTree>
    <p:extLst>
      <p:ext uri="{BB962C8B-B14F-4D97-AF65-F5344CB8AC3E}">
        <p14:creationId xmlns:p14="http://schemas.microsoft.com/office/powerpoint/2010/main" val="13562730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4D5F36-5370-9AFD-69B9-D421140516D0}"/>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67D69149-5C3D-F84F-F4D3-B8A320E89C75}"/>
              </a:ext>
            </a:extLst>
          </p:cNvPr>
          <p:cNvSpPr>
            <a:spLocks noGrp="1"/>
          </p:cNvSpPr>
          <p:nvPr>
            <p:ph type="title"/>
          </p:nvPr>
        </p:nvSpPr>
        <p:spPr/>
        <p:txBody>
          <a:bodyPr/>
          <a:lstStyle/>
          <a:p>
            <a:r>
              <a:rPr lang="en-GB" dirty="0"/>
              <a:t>Using a NN model as a Q-function</a:t>
            </a:r>
          </a:p>
        </p:txBody>
      </p:sp>
      <p:sp>
        <p:nvSpPr>
          <p:cNvPr id="5" name="Content Placeholder 4">
            <a:extLst>
              <a:ext uri="{FF2B5EF4-FFF2-40B4-BE49-F238E27FC236}">
                <a16:creationId xmlns:a16="http://schemas.microsoft.com/office/drawing/2014/main" id="{01A52ED2-26AC-5BCC-9049-5C570DA51262}"/>
              </a:ext>
            </a:extLst>
          </p:cNvPr>
          <p:cNvSpPr>
            <a:spLocks noGrp="1"/>
          </p:cNvSpPr>
          <p:nvPr>
            <p:ph idx="1"/>
          </p:nvPr>
        </p:nvSpPr>
        <p:spPr>
          <a:xfrm>
            <a:off x="838200" y="1825624"/>
            <a:ext cx="10755086" cy="5032375"/>
          </a:xfrm>
        </p:spPr>
        <p:txBody>
          <a:bodyPr>
            <a:normAutofit/>
          </a:bodyPr>
          <a:lstStyle/>
          <a:p>
            <a:pPr marL="0" indent="0">
              <a:buNone/>
            </a:pPr>
            <a:r>
              <a:rPr lang="en-GB" dirty="0"/>
              <a:t>Next, we define our Deep Q-Learning agent, which interacts with the environment and learns an optimal policy using a neural network. Our </a:t>
            </a:r>
            <a:r>
              <a:rPr lang="en-GB" dirty="0" err="1"/>
              <a:t>DQLAgent</a:t>
            </a:r>
            <a:r>
              <a:rPr lang="en-GB" dirty="0"/>
              <a:t> class represents an AI agent that:</a:t>
            </a:r>
          </a:p>
          <a:p>
            <a:pPr marL="514350" indent="-514350">
              <a:buFont typeface="+mj-lt"/>
              <a:buAutoNum type="arabicPeriod"/>
            </a:pPr>
            <a:r>
              <a:rPr lang="en-GB" b="1" dirty="0">
                <a:solidFill>
                  <a:schemeClr val="accent2"/>
                </a:solidFill>
              </a:rPr>
              <a:t>Uses a deep neural network (Q-Network) to approximate Q-values. </a:t>
            </a:r>
          </a:p>
          <a:p>
            <a:pPr marL="514350" indent="-514350">
              <a:buFont typeface="+mj-lt"/>
              <a:buAutoNum type="arabicPeriod"/>
            </a:pPr>
            <a:r>
              <a:rPr lang="en-GB" b="1" dirty="0">
                <a:solidFill>
                  <a:schemeClr val="accent2"/>
                </a:solidFill>
              </a:rPr>
              <a:t>Explores and exploits the environment.</a:t>
            </a:r>
          </a:p>
          <a:p>
            <a:pPr marL="514350" indent="-514350">
              <a:buFont typeface="+mj-lt"/>
              <a:buAutoNum type="arabicPeriod"/>
            </a:pPr>
            <a:r>
              <a:rPr lang="en-GB"/>
              <a:t>Trains using Deep Q-Learning (DQL) by adjusting NN parameters to learn the optimal Q-values, so that the RL agent policy is able to find the optimal actions to use in any given state.</a:t>
            </a:r>
          </a:p>
          <a:p>
            <a:pPr marL="514350" indent="-514350">
              <a:buFont typeface="+mj-lt"/>
              <a:buAutoNum type="arabicPeriod"/>
            </a:pPr>
            <a:r>
              <a:rPr lang="en-GB"/>
              <a:t>Improves </a:t>
            </a:r>
            <a:r>
              <a:rPr lang="en-GB" dirty="0"/>
              <a:t>over time by balancing exploration and exploitation, with exploration rate decay.</a:t>
            </a:r>
          </a:p>
        </p:txBody>
      </p:sp>
    </p:spTree>
    <p:extLst>
      <p:ext uri="{BB962C8B-B14F-4D97-AF65-F5344CB8AC3E}">
        <p14:creationId xmlns:p14="http://schemas.microsoft.com/office/powerpoint/2010/main" val="321363213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7399</TotalTime>
  <Words>5431</Words>
  <Application>Microsoft Office PowerPoint</Application>
  <PresentationFormat>Widescreen</PresentationFormat>
  <Paragraphs>407</Paragraphs>
  <Slides>73</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73</vt:i4>
      </vt:variant>
    </vt:vector>
  </HeadingPairs>
  <TitlesOfParts>
    <vt:vector size="79" baseType="lpstr">
      <vt:lpstr>Arial</vt:lpstr>
      <vt:lpstr>Calibri</vt:lpstr>
      <vt:lpstr>Calibri Light</vt:lpstr>
      <vt:lpstr>Cambria Math</vt:lpstr>
      <vt:lpstr>Wingdings</vt:lpstr>
      <vt:lpstr>Office Theme</vt:lpstr>
      <vt:lpstr>50.039 Theory and Practice of Deep Learning W11-S3 More on Reinforcement Learning </vt:lpstr>
      <vt:lpstr>About this week</vt:lpstr>
      <vt:lpstr>About this week</vt:lpstr>
      <vt:lpstr>A representation problem</vt:lpstr>
      <vt:lpstr>Limitations of Q-learning (last lecture)</vt:lpstr>
      <vt:lpstr>Using a NN model as a Q-function</vt:lpstr>
      <vt:lpstr>Using a NN model as a Q-function</vt:lpstr>
      <vt:lpstr>Using a NN model as a Q-function</vt:lpstr>
      <vt:lpstr>Using a NN model as a Q-function</vt:lpstr>
      <vt:lpstr>Using a NN model as a Q-function</vt:lpstr>
      <vt:lpstr>Using a NN model as a Q-function</vt:lpstr>
      <vt:lpstr>Using a NN model as a Q-function</vt:lpstr>
      <vt:lpstr>Using a NN model as a Q-function</vt:lpstr>
      <vt:lpstr>Using a NN model as a Q-function</vt:lpstr>
      <vt:lpstr>Using a NN model as a Q-function</vt:lpstr>
      <vt:lpstr>Using a NN model as a Q-function</vt:lpstr>
      <vt:lpstr>Using a NN model as a Q-function</vt:lpstr>
      <vt:lpstr>Using a NN model as a Q-function</vt:lpstr>
      <vt:lpstr>Using a NN model as a Q-function</vt:lpstr>
      <vt:lpstr>Using a NN model as a Q-function</vt:lpstr>
      <vt:lpstr>Implementing our loss function and training</vt:lpstr>
      <vt:lpstr>Implementing our loss function and training</vt:lpstr>
      <vt:lpstr>Using a NN model as a Q-function</vt:lpstr>
      <vt:lpstr>Training procedure</vt:lpstr>
      <vt:lpstr>Training procedure</vt:lpstr>
      <vt:lpstr>Training procedure</vt:lpstr>
      <vt:lpstr>Training procedure</vt:lpstr>
      <vt:lpstr>Post-training Evaluation</vt:lpstr>
      <vt:lpstr>Post-training Evaluation</vt:lpstr>
      <vt:lpstr>Post-training Evaluation</vt:lpstr>
      <vt:lpstr>Post-training Evaluation</vt:lpstr>
      <vt:lpstr>Post-training Evaluation</vt:lpstr>
      <vt:lpstr>A more difficult example (shown, but implementation out of the scope of this class)</vt:lpstr>
      <vt:lpstr>A more difficult example (shown, but implementation out of the scope of this class)</vt:lpstr>
      <vt:lpstr>A more difficult example (shown, but implementation out of the scope of this class)</vt:lpstr>
      <vt:lpstr>Training results</vt:lpstr>
      <vt:lpstr>Applications following this cart-pole example</vt:lpstr>
      <vt:lpstr>Applications following this cart-pole example</vt:lpstr>
      <vt:lpstr>Let us start with a problem</vt:lpstr>
      <vt:lpstr>Let us start with a problem</vt:lpstr>
      <vt:lpstr>RLHF: a definition</vt:lpstr>
      <vt:lpstr>Our RLHF toy example</vt:lpstr>
      <vt:lpstr>Our RLHF toy example</vt:lpstr>
      <vt:lpstr>Our RLHF toy example</vt:lpstr>
      <vt:lpstr>Our RLHF toy example</vt:lpstr>
      <vt:lpstr>A simple chatbot environment</vt:lpstr>
      <vt:lpstr>A simple chatbot environment</vt:lpstr>
      <vt:lpstr>A simple chatbot environment</vt:lpstr>
      <vt:lpstr>Training the RL agent model</vt:lpstr>
      <vt:lpstr>Training the RL agent model</vt:lpstr>
      <vt:lpstr>REINFORCE Algorithm Breakdown</vt:lpstr>
      <vt:lpstr>REINFORCE Algorithm Breakdown</vt:lpstr>
      <vt:lpstr>REINFORCE Algorithm Breakdown</vt:lpstr>
      <vt:lpstr>PowerPoint Presentation</vt:lpstr>
      <vt:lpstr>Training the RL agent</vt:lpstr>
      <vt:lpstr>PowerPoint Presentation</vt:lpstr>
      <vt:lpstr>It trains!</vt:lpstr>
      <vt:lpstr>Applications of RLHF</vt:lpstr>
      <vt:lpstr>RLHF for ChatGPT fine-tuning? (Step 2)</vt:lpstr>
      <vt:lpstr>A quick word on actor-critic methods (more advanced stuff, out of scope)</vt:lpstr>
      <vt:lpstr>A quick word on actor-critic methods (more advanced stuff, out of scope)</vt:lpstr>
      <vt:lpstr>From Deep Q learning to actor-critic</vt:lpstr>
      <vt:lpstr>Actor-critic for ChatGPT fine-tuning? (Step 3)</vt:lpstr>
      <vt:lpstr>Markov Decision Processes (more advanced stuff, out of scope)</vt:lpstr>
      <vt:lpstr>Markov Decision Processes (more advanced stuff, out of scope)</vt:lpstr>
      <vt:lpstr>Markov Decision Processes (more advanced stuff, out of scope)</vt:lpstr>
      <vt:lpstr>Partially observable MDP (more advanced stuff, out of scope)</vt:lpstr>
      <vt:lpstr>Partially observable MDP (more advanced stuff, out of scope)</vt:lpstr>
      <vt:lpstr>Partially observable MDP (more advanced stuff, out of scope)</vt:lpstr>
      <vt:lpstr>State-Action-Reward-State-Action or SARSA (more advanced stuff, out of scope)</vt:lpstr>
      <vt:lpstr>State-Action-Reward-State-Action or SARSA (more advanced stuff, out of scope)</vt:lpstr>
      <vt:lpstr>State-Action-Reward-State-Action or SARSA (more advanced stuff, out of scope)</vt:lpstr>
      <vt:lpstr>State-Action-Reward-State-Action or SARSA (more advanced stuff, out of scope)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50.039 Theory and Practice of Deep Learning W8 S1-2-3</dc:title>
  <dc:creator>Matthieu DE MARI</dc:creator>
  <cp:lastModifiedBy>Matthieu DE MARI</cp:lastModifiedBy>
  <cp:revision>250</cp:revision>
  <dcterms:created xsi:type="dcterms:W3CDTF">2021-03-10T09:35:15Z</dcterms:created>
  <dcterms:modified xsi:type="dcterms:W3CDTF">2025-05-26T06:27:49Z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7fde23a9-9a05-4714-826f-57380a17bd9d_Enabled">
    <vt:lpwstr>true</vt:lpwstr>
  </property>
  <property fmtid="{D5CDD505-2E9C-101B-9397-08002B2CF9AE}" pid="3" name="MSIP_Label_7fde23a9-9a05-4714-826f-57380a17bd9d_SetDate">
    <vt:lpwstr>2022-10-31T05:39:08Z</vt:lpwstr>
  </property>
  <property fmtid="{D5CDD505-2E9C-101B-9397-08002B2CF9AE}" pid="4" name="MSIP_Label_7fde23a9-9a05-4714-826f-57380a17bd9d_Method">
    <vt:lpwstr>Privileged</vt:lpwstr>
  </property>
  <property fmtid="{D5CDD505-2E9C-101B-9397-08002B2CF9AE}" pid="5" name="MSIP_Label_7fde23a9-9a05-4714-826f-57380a17bd9d_Name">
    <vt:lpwstr>Restricted</vt:lpwstr>
  </property>
  <property fmtid="{D5CDD505-2E9C-101B-9397-08002B2CF9AE}" pid="6" name="MSIP_Label_7fde23a9-9a05-4714-826f-57380a17bd9d_SiteId">
    <vt:lpwstr>3476b776-e990-4f72-b950-62489831623d</vt:lpwstr>
  </property>
  <property fmtid="{D5CDD505-2E9C-101B-9397-08002B2CF9AE}" pid="7" name="MSIP_Label_7fde23a9-9a05-4714-826f-57380a17bd9d_ActionId">
    <vt:lpwstr>117191e4-d3ee-471d-97c0-84024423db9f</vt:lpwstr>
  </property>
  <property fmtid="{D5CDD505-2E9C-101B-9397-08002B2CF9AE}" pid="8" name="MSIP_Label_7fde23a9-9a05-4714-826f-57380a17bd9d_ContentBits">
    <vt:lpwstr>3</vt:lpwstr>
  </property>
  <property fmtid="{D5CDD505-2E9C-101B-9397-08002B2CF9AE}" pid="9" name="ClassificationContentMarkingFooterLocations">
    <vt:lpwstr>Office Theme:10</vt:lpwstr>
  </property>
  <property fmtid="{D5CDD505-2E9C-101B-9397-08002B2CF9AE}" pid="10" name="ClassificationContentMarkingFooterText">
    <vt:lpwstr>Restricted</vt:lpwstr>
  </property>
  <property fmtid="{D5CDD505-2E9C-101B-9397-08002B2CF9AE}" pid="11" name="ClassificationContentMarkingHeaderLocations">
    <vt:lpwstr>Office Theme:9</vt:lpwstr>
  </property>
  <property fmtid="{D5CDD505-2E9C-101B-9397-08002B2CF9AE}" pid="12" name="ClassificationContentMarkingHeaderText">
    <vt:lpwstr>Restricted</vt:lpwstr>
  </property>
</Properties>
</file>